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1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eg>
</file>

<file path=ppt/media/image31.jpeg>
</file>

<file path=ppt/media/image4.tif>
</file>

<file path=ppt/media/image5.jp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6/27/2017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8030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401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3577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8566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0125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4236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8988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7727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65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756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958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29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465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058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214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776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799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8A87A34-81AB-432B-8DAE-1953F412C126}" type="datetimeFigureOut">
              <a:rPr lang="en-US" smtClean="0"/>
              <a:pPr/>
              <a:t>6/27/2017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0896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G"/><Relationship Id="rId4" Type="http://schemas.openxmlformats.org/officeDocument/2006/relationships/image" Target="../media/image2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jpg"/><Relationship Id="rId7" Type="http://schemas.openxmlformats.org/officeDocument/2006/relationships/image" Target="../media/image13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7012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/>
          </a:blipFill>
          <a:ln>
            <a:noFill/>
          </a:ln>
          <a:effectLst/>
        </p:spPr>
      </p:sp>
      <p:pic>
        <p:nvPicPr>
          <p:cNvPr id="16" name="Picture 15" descr="A close up of a logo&#10;&#10;Description generated with very high confidence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8" name="Rounded 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5924" y="614085"/>
            <a:ext cx="10360152" cy="3794760"/>
          </a:xfrm>
          <a:prstGeom prst="roundRect">
            <a:avLst>
              <a:gd name="adj" fmla="val 5319"/>
            </a:avLst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ose up of a device&#10;&#10;Description generated with very high confidence">
            <a:extLst>
              <a:ext uri="{FF2B5EF4-FFF2-40B4-BE49-F238E27FC236}">
                <a16:creationId xmlns:a16="http://schemas.microsoft.com/office/drawing/2014/main" id="{F0F5F30C-3B27-457F-A3CE-E755A64BAA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624" b="12723"/>
          <a:stretch/>
        </p:blipFill>
        <p:spPr>
          <a:xfrm>
            <a:off x="922868" y="645517"/>
            <a:ext cx="3447287" cy="3738166"/>
          </a:xfrm>
          <a:custGeom>
            <a:avLst/>
            <a:gdLst>
              <a:gd name="connsiteX0" fmla="*/ 163732 w 3447287"/>
              <a:gd name="connsiteY0" fmla="*/ 0 h 3738166"/>
              <a:gd name="connsiteX1" fmla="*/ 3447287 w 3447287"/>
              <a:gd name="connsiteY1" fmla="*/ 0 h 3738166"/>
              <a:gd name="connsiteX2" fmla="*/ 3447287 w 3447287"/>
              <a:gd name="connsiteY2" fmla="*/ 3738166 h 3738166"/>
              <a:gd name="connsiteX3" fmla="*/ 163732 w 3447287"/>
              <a:gd name="connsiteY3" fmla="*/ 3738166 h 3738166"/>
              <a:gd name="connsiteX4" fmla="*/ 0 w 3447287"/>
              <a:gd name="connsiteY4" fmla="*/ 3574434 h 3738166"/>
              <a:gd name="connsiteX5" fmla="*/ 0 w 3447287"/>
              <a:gd name="connsiteY5" fmla="*/ 163732 h 3738166"/>
              <a:gd name="connsiteX6" fmla="*/ 163732 w 3447287"/>
              <a:gd name="connsiteY6" fmla="*/ 0 h 3738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47287" h="3738166">
                <a:moveTo>
                  <a:pt x="163732" y="0"/>
                </a:moveTo>
                <a:lnTo>
                  <a:pt x="3447287" y="0"/>
                </a:lnTo>
                <a:lnTo>
                  <a:pt x="3447287" y="3738166"/>
                </a:lnTo>
                <a:lnTo>
                  <a:pt x="163732" y="3738166"/>
                </a:lnTo>
                <a:cubicBezTo>
                  <a:pt x="73305" y="3738166"/>
                  <a:pt x="0" y="3664861"/>
                  <a:pt x="0" y="3574434"/>
                </a:cubicBezTo>
                <a:lnTo>
                  <a:pt x="0" y="163732"/>
                </a:lnTo>
                <a:cubicBezTo>
                  <a:pt x="0" y="73305"/>
                  <a:pt x="73305" y="0"/>
                  <a:pt x="163732" y="0"/>
                </a:cubicBezTo>
                <a:close/>
              </a:path>
            </a:pathLst>
          </a:custGeom>
          <a:ln w="50800" cap="sq" cmpd="dbl">
            <a:noFill/>
            <a:miter lim="800000"/>
          </a:ln>
          <a:effectLst/>
        </p:spPr>
      </p:pic>
      <p:pic>
        <p:nvPicPr>
          <p:cNvPr id="9" name="Picture 8" descr="A picture containing ground, sitting, thing, next&#10;&#10;Description generated with very high confidence">
            <a:extLst>
              <a:ext uri="{FF2B5EF4-FFF2-40B4-BE49-F238E27FC236}">
                <a16:creationId xmlns:a16="http://schemas.microsoft.com/office/drawing/2014/main" id="{619488B7-F787-4782-B9D2-F08B89D2D18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0325" r="-4" b="-4"/>
          <a:stretch/>
        </p:blipFill>
        <p:spPr>
          <a:xfrm>
            <a:off x="7819643" y="645517"/>
            <a:ext cx="3449490" cy="3738166"/>
          </a:xfrm>
          <a:custGeom>
            <a:avLst/>
            <a:gdLst>
              <a:gd name="connsiteX0" fmla="*/ 0 w 3449490"/>
              <a:gd name="connsiteY0" fmla="*/ 0 h 3738166"/>
              <a:gd name="connsiteX1" fmla="*/ 3285758 w 3449490"/>
              <a:gd name="connsiteY1" fmla="*/ 0 h 3738166"/>
              <a:gd name="connsiteX2" fmla="*/ 3449490 w 3449490"/>
              <a:gd name="connsiteY2" fmla="*/ 163732 h 3738166"/>
              <a:gd name="connsiteX3" fmla="*/ 3449490 w 3449490"/>
              <a:gd name="connsiteY3" fmla="*/ 3574434 h 3738166"/>
              <a:gd name="connsiteX4" fmla="*/ 3285758 w 3449490"/>
              <a:gd name="connsiteY4" fmla="*/ 3738166 h 3738166"/>
              <a:gd name="connsiteX5" fmla="*/ 0 w 3449490"/>
              <a:gd name="connsiteY5" fmla="*/ 3738166 h 3738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49490" h="3738166">
                <a:moveTo>
                  <a:pt x="0" y="0"/>
                </a:moveTo>
                <a:lnTo>
                  <a:pt x="3285758" y="0"/>
                </a:lnTo>
                <a:cubicBezTo>
                  <a:pt x="3376185" y="0"/>
                  <a:pt x="3449490" y="73305"/>
                  <a:pt x="3449490" y="163732"/>
                </a:cubicBezTo>
                <a:lnTo>
                  <a:pt x="3449490" y="3574434"/>
                </a:lnTo>
                <a:cubicBezTo>
                  <a:pt x="3449490" y="3664861"/>
                  <a:pt x="3376185" y="3738166"/>
                  <a:pt x="3285758" y="3738166"/>
                </a:cubicBezTo>
                <a:lnTo>
                  <a:pt x="0" y="3738166"/>
                </a:lnTo>
                <a:close/>
              </a:path>
            </a:pathLst>
          </a:custGeom>
          <a:ln w="50800" cap="sq" cmpd="dbl">
            <a:noFill/>
            <a:miter lim="800000"/>
          </a:ln>
          <a:effectLst/>
        </p:spPr>
      </p:pic>
      <p:cxnSp>
        <p:nvCxnSpPr>
          <p:cNvPr id="20" name="Straight Connector 19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70903" y="614085"/>
            <a:ext cx="0" cy="3794760"/>
          </a:xfrm>
          <a:prstGeom prst="line">
            <a:avLst/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" name="Straight Connector 21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19643" y="614085"/>
            <a:ext cx="0" cy="3794760"/>
          </a:xfrm>
          <a:prstGeom prst="line">
            <a:avLst/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F51302E-4D7D-4ED0-8690-00E640D25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9784" y="4939333"/>
            <a:ext cx="4663072" cy="9281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dirty="0"/>
              <a:t>Prototype </a:t>
            </a:r>
            <a:r>
              <a:rPr lang="en-US" sz="4000" dirty="0" err="1"/>
              <a:t>cansat</a:t>
            </a:r>
            <a:endParaRPr lang="en-US" sz="4000" dirty="0"/>
          </a:p>
        </p:txBody>
      </p:sp>
      <p:pic>
        <p:nvPicPr>
          <p:cNvPr id="11" name="Picture 10" descr="A picture containing thing&#10;&#10;Description generated with high confidence">
            <a:extLst>
              <a:ext uri="{FF2B5EF4-FFF2-40B4-BE49-F238E27FC236}">
                <a16:creationId xmlns:a16="http://schemas.microsoft.com/office/drawing/2014/main" id="{7D4B11D8-DEA3-4FC1-8ACE-93A1E33F8DF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354" r="12819"/>
          <a:stretch/>
        </p:blipFill>
        <p:spPr>
          <a:xfrm>
            <a:off x="4363211" y="650804"/>
            <a:ext cx="1674246" cy="3732879"/>
          </a:xfrm>
          <a:prstGeom prst="rect">
            <a:avLst/>
          </a:prstGeom>
        </p:spPr>
      </p:pic>
      <p:pic>
        <p:nvPicPr>
          <p:cNvPr id="13" name="Picture 12" descr="A close up of a device&#10;&#10;Description generated with high confidence">
            <a:extLst>
              <a:ext uri="{FF2B5EF4-FFF2-40B4-BE49-F238E27FC236}">
                <a16:creationId xmlns:a16="http://schemas.microsoft.com/office/drawing/2014/main" id="{69CBED0E-DF19-4610-8243-F100F291366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912" r="11761"/>
          <a:stretch/>
        </p:blipFill>
        <p:spPr>
          <a:xfrm>
            <a:off x="6037457" y="650804"/>
            <a:ext cx="1949116" cy="3732879"/>
          </a:xfrm>
          <a:prstGeom prst="rect">
            <a:avLst/>
          </a:prstGeom>
        </p:spPr>
      </p:pic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ECC0856-D8B4-4551-9680-35A446003A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8614" y="4741633"/>
            <a:ext cx="6092937" cy="19742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Larger SBC</a:t>
            </a:r>
          </a:p>
          <a:p>
            <a:r>
              <a:rPr lang="en-US" dirty="0"/>
              <a:t>Hand-Wired</a:t>
            </a:r>
          </a:p>
          <a:p>
            <a:r>
              <a:rPr lang="en-US" dirty="0"/>
              <a:t>Discrete Sensors</a:t>
            </a:r>
          </a:p>
          <a:p>
            <a:r>
              <a:rPr lang="en-US" dirty="0"/>
              <a:t>Bent aluminum and laser-cut acrylic frame</a:t>
            </a:r>
          </a:p>
          <a:p>
            <a:r>
              <a:rPr lang="en-US" dirty="0"/>
              <a:t>Fiberglass shell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2117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generated with high confidence">
            <a:extLst>
              <a:ext uri="{FF2B5EF4-FFF2-40B4-BE49-F238E27FC236}">
                <a16:creationId xmlns:a16="http://schemas.microsoft.com/office/drawing/2014/main" id="{20290A98-F780-4C82-A8DE-9D6D9ECB8E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41" r="10380" b="5"/>
          <a:stretch/>
        </p:blipFill>
        <p:spPr>
          <a:xfrm rot="5400000">
            <a:off x="2867396" y="186073"/>
            <a:ext cx="3427048" cy="3056852"/>
          </a:xfrm>
          <a:prstGeom prst="rect">
            <a:avLst/>
          </a:prstGeom>
        </p:spPr>
      </p:pic>
      <p:pic>
        <p:nvPicPr>
          <p:cNvPr id="14" name="Content Placeholder 4"/>
          <p:cNvPicPr>
            <a:picLocks noChangeAspect="1"/>
          </p:cNvPicPr>
          <p:nvPr/>
        </p:nvPicPr>
        <p:blipFill rotWithShape="1">
          <a:blip r:embed="rId3"/>
          <a:srcRect t="2442" r="-1" b="-1"/>
          <a:stretch/>
        </p:blipFill>
        <p:spPr>
          <a:xfrm>
            <a:off x="-3665" y="10"/>
            <a:ext cx="3056158" cy="3427038"/>
          </a:xfrm>
          <a:prstGeom prst="rect">
            <a:avLst/>
          </a:prstGeom>
        </p:spPr>
      </p:pic>
      <p:pic>
        <p:nvPicPr>
          <p:cNvPr id="7" name="Picture 6" descr="A picture containing thing&#10;&#10;Description generated with very high confidence">
            <a:extLst>
              <a:ext uri="{FF2B5EF4-FFF2-40B4-BE49-F238E27FC236}">
                <a16:creationId xmlns:a16="http://schemas.microsoft.com/office/drawing/2014/main" id="{672FD39B-54F8-4F07-A94C-9C66635092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55" r="10895" b="1"/>
          <a:stretch/>
        </p:blipFill>
        <p:spPr>
          <a:xfrm>
            <a:off x="-1590" y="3428024"/>
            <a:ext cx="3067839" cy="34299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A417544-B3B7-4CDE-81A4-3727AB38C02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772" r="3" b="23776"/>
          <a:stretch/>
        </p:blipFill>
        <p:spPr>
          <a:xfrm>
            <a:off x="3055263" y="3428024"/>
            <a:ext cx="3054083" cy="3429975"/>
          </a:xfrm>
          <a:prstGeom prst="rect">
            <a:avLst/>
          </a:prstGeom>
        </p:spPr>
      </p:pic>
      <p:cxnSp>
        <p:nvCxnSpPr>
          <p:cNvPr id="20" name="Straight Connector 19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2821" y="0"/>
            <a:ext cx="680" cy="6858000"/>
          </a:xfrm>
          <a:prstGeom prst="line">
            <a:avLst/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" name="Straight Connector 21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1590" y="3429000"/>
            <a:ext cx="6094411" cy="0"/>
          </a:xfrm>
          <a:prstGeom prst="line">
            <a:avLst/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" name="Straight Connector 2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38737" y="0"/>
            <a:ext cx="35948" cy="6858000"/>
          </a:xfrm>
          <a:prstGeom prst="line">
            <a:avLst/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B73EC68-EA6F-4150-ABB9-6D5E1DF7A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0238" y="609600"/>
            <a:ext cx="3986988" cy="1456267"/>
          </a:xfrm>
        </p:spPr>
        <p:txBody>
          <a:bodyPr>
            <a:normAutofit/>
          </a:bodyPr>
          <a:lstStyle/>
          <a:p>
            <a:r>
              <a:rPr lang="en-US" dirty="0"/>
              <a:t>Final </a:t>
            </a:r>
            <a:r>
              <a:rPr lang="en-US" dirty="0" err="1"/>
              <a:t>cansat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6830238" y="2142067"/>
            <a:ext cx="3986988" cy="3649133"/>
          </a:xfrm>
        </p:spPr>
        <p:txBody>
          <a:bodyPr>
            <a:normAutofit/>
          </a:bodyPr>
          <a:lstStyle/>
          <a:p>
            <a:r>
              <a:rPr lang="en-US" dirty="0"/>
              <a:t>New SBC and smaller sensors</a:t>
            </a:r>
          </a:p>
          <a:p>
            <a:r>
              <a:rPr lang="en-US" dirty="0"/>
              <a:t>3D printed steel and nylon frame</a:t>
            </a:r>
          </a:p>
          <a:p>
            <a:r>
              <a:rPr lang="en-US" dirty="0"/>
              <a:t>Custom PCBs</a:t>
            </a:r>
          </a:p>
          <a:p>
            <a:r>
              <a:rPr lang="en-US" dirty="0"/>
              <a:t>Rewritten software</a:t>
            </a:r>
          </a:p>
        </p:txBody>
      </p:sp>
    </p:spTree>
    <p:extLst>
      <p:ext uri="{BB962C8B-B14F-4D97-AF65-F5344CB8AC3E}">
        <p14:creationId xmlns:p14="http://schemas.microsoft.com/office/powerpoint/2010/main" val="29175741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9" name="Freeform 9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/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1" name="Straight Connector 2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0" name="Group 99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101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2" name="Group 101"/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03" name="Straight Connector 10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Connector 14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14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Connector 15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Straight Connector 15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Connector 16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Straight Connector 17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Straight Connector 17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Straight Connector 17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Straight Connector 17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Straight Connector 17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2" name="Group 181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739066">
            <a:off x="5520984" y="3122486"/>
            <a:ext cx="2928062" cy="2544637"/>
            <a:chOff x="5281603" y="104899"/>
            <a:chExt cx="6910397" cy="6005491"/>
          </a:xfrm>
        </p:grpSpPr>
        <p:sp>
          <p:nvSpPr>
            <p:cNvPr id="183" name="Freeform 18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4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4" name="Group 183"/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5" name="Straight Connector 18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Straight Connector 18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Straight Connector 19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Straight Connector 19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Straight Connector 19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Straight Connector 19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Straight Connector 20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Straight Connector 20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Straight Connector 20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Straight Connector 20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Straight Connector 20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Straight Connector 20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Straight Connector 21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Straight Connector 21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Straight Connector 21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Straight Connector 21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Straight Connector 21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Straight Connector 21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Straight Connector 21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Straight Connector 22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Straight Connector 23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Straight Connector 23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Straight Connector 23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Straight Connector 23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Straight Connector 23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Straight Connector 23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Straight Connector 23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Straight Connector 23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Straight Connector 24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Straight Connector 24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Straight Connector 24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Straight Connector 24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Straight Connector 24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Straight Connector 24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Connector 24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Straight Connector 24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Straight Connector 24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Straight Connector 24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Straight Connector 25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Straight Connector 25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Straight Connector 25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Straight Connector 25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Straight Connector 25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Straight Connector 25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Straight Connector 25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0" name="Straight Connector 25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1" name="Straight Connector 26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Straight Connector 26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Picture 6" descr="A cup of coffee&#10;&#10;Description generated with high confidence">
            <a:extLst>
              <a:ext uri="{FF2B5EF4-FFF2-40B4-BE49-F238E27FC236}">
                <a16:creationId xmlns:a16="http://schemas.microsoft.com/office/drawing/2014/main" id="{7FDA3692-F912-4510-9865-0A03835345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30501"/>
          <a:stretch/>
        </p:blipFill>
        <p:spPr>
          <a:xfrm>
            <a:off x="5959325" y="2806240"/>
            <a:ext cx="2902538" cy="2902537"/>
          </a:xfrm>
          <a:custGeom>
            <a:avLst/>
            <a:gdLst>
              <a:gd name="connsiteX0" fmla="*/ 1425981 w 2851962"/>
              <a:gd name="connsiteY0" fmla="*/ 0 h 2851962"/>
              <a:gd name="connsiteX1" fmla="*/ 2851962 w 2851962"/>
              <a:gd name="connsiteY1" fmla="*/ 1425981 h 2851962"/>
              <a:gd name="connsiteX2" fmla="*/ 1425981 w 2851962"/>
              <a:gd name="connsiteY2" fmla="*/ 2851962 h 2851962"/>
              <a:gd name="connsiteX3" fmla="*/ 0 w 2851962"/>
              <a:gd name="connsiteY3" fmla="*/ 1425981 h 2851962"/>
              <a:gd name="connsiteX4" fmla="*/ 1425981 w 2851962"/>
              <a:gd name="connsiteY4" fmla="*/ 0 h 2851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1962" h="2851962">
                <a:moveTo>
                  <a:pt x="1425981" y="0"/>
                </a:moveTo>
                <a:cubicBezTo>
                  <a:pt x="2213529" y="0"/>
                  <a:pt x="2851962" y="638433"/>
                  <a:pt x="2851962" y="1425981"/>
                </a:cubicBezTo>
                <a:cubicBezTo>
                  <a:pt x="2851962" y="2213529"/>
                  <a:pt x="2213529" y="2851962"/>
                  <a:pt x="1425981" y="2851962"/>
                </a:cubicBezTo>
                <a:cubicBezTo>
                  <a:pt x="638433" y="2851962"/>
                  <a:pt x="0" y="2213529"/>
                  <a:pt x="0" y="1425981"/>
                </a:cubicBezTo>
                <a:cubicBezTo>
                  <a:pt x="0" y="638433"/>
                  <a:pt x="638433" y="0"/>
                  <a:pt x="1425981" y="0"/>
                </a:cubicBezTo>
                <a:close/>
              </a:path>
            </a:pathLst>
          </a:custGeom>
        </p:spPr>
      </p:pic>
      <p:pic>
        <p:nvPicPr>
          <p:cNvPr id="12" name="Content Placeholder 4"/>
          <p:cNvPicPr>
            <a:picLocks noChangeAspect="1"/>
          </p:cNvPicPr>
          <p:nvPr/>
        </p:nvPicPr>
        <p:blipFill rotWithShape="1">
          <a:blip r:embed="rId3"/>
          <a:srcRect t="29064" r="3" b="2861"/>
          <a:stretch/>
        </p:blipFill>
        <p:spPr>
          <a:xfrm>
            <a:off x="8888133" y="4144246"/>
            <a:ext cx="3302966" cy="2717299"/>
          </a:xfrm>
          <a:custGeom>
            <a:avLst/>
            <a:gdLst>
              <a:gd name="connsiteX0" fmla="*/ 1663658 w 3039855"/>
              <a:gd name="connsiteY0" fmla="*/ 0 h 2500842"/>
              <a:gd name="connsiteX1" fmla="*/ 2947417 w 3039855"/>
              <a:gd name="connsiteY1" fmla="*/ 605417 h 2500842"/>
              <a:gd name="connsiteX2" fmla="*/ 3039855 w 3039855"/>
              <a:gd name="connsiteY2" fmla="*/ 729032 h 2500842"/>
              <a:gd name="connsiteX3" fmla="*/ 3039855 w 3039855"/>
              <a:gd name="connsiteY3" fmla="*/ 2500842 h 2500842"/>
              <a:gd name="connsiteX4" fmla="*/ 226952 w 3039855"/>
              <a:gd name="connsiteY4" fmla="*/ 2500842 h 2500842"/>
              <a:gd name="connsiteX5" fmla="*/ 155401 w 3039855"/>
              <a:gd name="connsiteY5" fmla="*/ 2366679 h 2500842"/>
              <a:gd name="connsiteX6" fmla="*/ 0 w 3039855"/>
              <a:gd name="connsiteY6" fmla="*/ 1663658 h 2500842"/>
              <a:gd name="connsiteX7" fmla="*/ 1663658 w 3039855"/>
              <a:gd name="connsiteY7" fmla="*/ 0 h 2500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9855" h="2500842">
                <a:moveTo>
                  <a:pt x="1663658" y="0"/>
                </a:moveTo>
                <a:cubicBezTo>
                  <a:pt x="2180490" y="0"/>
                  <a:pt x="2642278" y="235674"/>
                  <a:pt x="2947417" y="605417"/>
                </a:cubicBezTo>
                <a:lnTo>
                  <a:pt x="3039855" y="729032"/>
                </a:lnTo>
                <a:lnTo>
                  <a:pt x="3039855" y="2500842"/>
                </a:lnTo>
                <a:lnTo>
                  <a:pt x="226952" y="2500842"/>
                </a:lnTo>
                <a:lnTo>
                  <a:pt x="155401" y="2366679"/>
                </a:lnTo>
                <a:cubicBezTo>
                  <a:pt x="55691" y="2153127"/>
                  <a:pt x="0" y="1914896"/>
                  <a:pt x="0" y="1663658"/>
                </a:cubicBezTo>
                <a:cubicBezTo>
                  <a:pt x="0" y="744845"/>
                  <a:pt x="744845" y="0"/>
                  <a:pt x="1663658" y="0"/>
                </a:cubicBezTo>
                <a:close/>
              </a:path>
            </a:pathLst>
          </a:custGeom>
        </p:spPr>
      </p:pic>
      <p:pic>
        <p:nvPicPr>
          <p:cNvPr id="9" name="Picture 8" descr="A picture containing cup, wall, indoor, sitting&#10;&#10;Description generated with very high confidence">
            <a:extLst>
              <a:ext uri="{FF2B5EF4-FFF2-40B4-BE49-F238E27FC236}">
                <a16:creationId xmlns:a16="http://schemas.microsoft.com/office/drawing/2014/main" id="{DBC14EDB-742A-447E-A9CF-57243D3405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" b="31421"/>
          <a:stretch/>
        </p:blipFill>
        <p:spPr>
          <a:xfrm>
            <a:off x="8055588" y="-3863"/>
            <a:ext cx="4132754" cy="3445946"/>
          </a:xfrm>
          <a:custGeom>
            <a:avLst/>
            <a:gdLst>
              <a:gd name="connsiteX0" fmla="*/ 303228 w 4638368"/>
              <a:gd name="connsiteY0" fmla="*/ 0 h 3867534"/>
              <a:gd name="connsiteX1" fmla="*/ 4638368 w 4638368"/>
              <a:gd name="connsiteY1" fmla="*/ 0 h 3867534"/>
              <a:gd name="connsiteX2" fmla="*/ 4638368 w 4638368"/>
              <a:gd name="connsiteY2" fmla="*/ 2952747 h 3867534"/>
              <a:gd name="connsiteX3" fmla="*/ 4585825 w 4638368"/>
              <a:gd name="connsiteY3" fmla="*/ 3013864 h 3867534"/>
              <a:gd name="connsiteX4" fmla="*/ 2641346 w 4638368"/>
              <a:gd name="connsiteY4" fmla="*/ 3867534 h 3867534"/>
              <a:gd name="connsiteX5" fmla="*/ 0 w 4638368"/>
              <a:gd name="connsiteY5" fmla="*/ 1226188 h 3867534"/>
              <a:gd name="connsiteX6" fmla="*/ 260466 w 4638368"/>
              <a:gd name="connsiteY6" fmla="*/ 81056 h 3867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DE0EDF5-39C6-4CE9-93D5-1C165B878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4681873" cy="1456267"/>
          </a:xfrm>
        </p:spPr>
        <p:txBody>
          <a:bodyPr>
            <a:normAutofit/>
          </a:bodyPr>
          <a:lstStyle/>
          <a:p>
            <a:r>
              <a:rPr lang="en-US" dirty="0"/>
              <a:t>Outer shell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85801" y="2142067"/>
            <a:ext cx="4681873" cy="3649133"/>
          </a:xfrm>
        </p:spPr>
        <p:txBody>
          <a:bodyPr>
            <a:normAutofit/>
          </a:bodyPr>
          <a:lstStyle/>
          <a:p>
            <a:r>
              <a:rPr lang="en-US" dirty="0"/>
              <a:t>Fiberglass over PLA mold</a:t>
            </a:r>
          </a:p>
          <a:p>
            <a:r>
              <a:rPr lang="en-US" dirty="0"/>
              <a:t>1-3mm thick</a:t>
            </a:r>
          </a:p>
          <a:p>
            <a:r>
              <a:rPr lang="en-US" dirty="0"/>
              <a:t>Covered with printed plastic wrap</a:t>
            </a:r>
          </a:p>
        </p:txBody>
      </p:sp>
    </p:spTree>
    <p:extLst>
      <p:ext uri="{BB962C8B-B14F-4D97-AF65-F5344CB8AC3E}">
        <p14:creationId xmlns:p14="http://schemas.microsoft.com/office/powerpoint/2010/main" val="1904039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1174F-8EE6-408F-83E0-9379922E8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4C6CA-F85C-4819-B737-0CC016AA44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3657599" cy="3649133"/>
          </a:xfrm>
        </p:spPr>
        <p:txBody>
          <a:bodyPr/>
          <a:lstStyle/>
          <a:p>
            <a:r>
              <a:rPr lang="en-US" dirty="0"/>
              <a:t>XBEE 868LP For Europe</a:t>
            </a:r>
          </a:p>
          <a:p>
            <a:r>
              <a:rPr lang="en-US" dirty="0"/>
              <a:t>5km rated range</a:t>
            </a:r>
          </a:p>
          <a:p>
            <a:r>
              <a:rPr lang="en-US" dirty="0"/>
              <a:t>10kbps transfer speed</a:t>
            </a:r>
          </a:p>
          <a:p>
            <a:r>
              <a:rPr lang="en-US" dirty="0"/>
              <a:t>Mesh networking</a:t>
            </a:r>
          </a:p>
          <a:p>
            <a:endParaRPr lang="en-US" dirty="0"/>
          </a:p>
          <a:p>
            <a:r>
              <a:rPr lang="en-US" dirty="0"/>
              <a:t>CanSat: </a:t>
            </a:r>
            <a:r>
              <a:rPr lang="en-US" dirty="0" err="1"/>
              <a:t>u.fl</a:t>
            </a:r>
            <a:r>
              <a:rPr lang="en-US" dirty="0"/>
              <a:t> duck antenna</a:t>
            </a:r>
          </a:p>
          <a:p>
            <a:r>
              <a:rPr lang="en-US" dirty="0"/>
              <a:t>Base Station: Yagi-</a:t>
            </a:r>
            <a:r>
              <a:rPr lang="en-US" dirty="0" err="1"/>
              <a:t>Uda</a:t>
            </a:r>
            <a:r>
              <a:rPr lang="en-US" dirty="0"/>
              <a:t> 11dBm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069CB2A-3818-4D34-8C2E-A97D97484AE9}"/>
              </a:ext>
            </a:extLst>
          </p:cNvPr>
          <p:cNvCxnSpPr>
            <a:cxnSpLocks/>
          </p:cNvCxnSpPr>
          <p:nvPr/>
        </p:nvCxnSpPr>
        <p:spPr>
          <a:xfrm>
            <a:off x="685801" y="4323664"/>
            <a:ext cx="365759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F8119B-FE6C-4485-A768-E00A58D3FB64}"/>
              </a:ext>
            </a:extLst>
          </p:cNvPr>
          <p:cNvGrpSpPr/>
          <p:nvPr/>
        </p:nvGrpSpPr>
        <p:grpSpPr>
          <a:xfrm>
            <a:off x="6990347" y="0"/>
            <a:ext cx="5201653" cy="6858000"/>
            <a:chOff x="7408350" y="0"/>
            <a:chExt cx="4783650" cy="6436895"/>
          </a:xfrm>
        </p:grpSpPr>
        <p:pic>
          <p:nvPicPr>
            <p:cNvPr id="7" name="Picture 6" descr="A circuit board&#10;&#10;Description generated with high confidence">
              <a:extLst>
                <a:ext uri="{FF2B5EF4-FFF2-40B4-BE49-F238E27FC236}">
                  <a16:creationId xmlns:a16="http://schemas.microsoft.com/office/drawing/2014/main" id="{37084E26-2386-4DB8-A0C3-5B7B19AC5B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27495" y="0"/>
              <a:ext cx="4764505" cy="3746092"/>
            </a:xfrm>
            <a:prstGeom prst="rect">
              <a:avLst/>
            </a:prstGeom>
          </p:spPr>
        </p:pic>
        <p:pic>
          <p:nvPicPr>
            <p:cNvPr id="9" name="Picture 8" descr="A picture containing floor, indoor&#10;&#10;Description generated with very high confidence">
              <a:extLst>
                <a:ext uri="{FF2B5EF4-FFF2-40B4-BE49-F238E27FC236}">
                  <a16:creationId xmlns:a16="http://schemas.microsoft.com/office/drawing/2014/main" id="{041B628F-7129-49EF-A406-9BFD29791B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08350" y="3746092"/>
              <a:ext cx="4783650" cy="26908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039300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6 days until the European CanSat competition!&#10;&#10;We have just received some PCBs from @spiritcircuits and can't wait to start using them!&#10;&#10;#technology #instatech #instagram #insta #wiring #competition #europe #esa #satellite #gwc #cansat #programming #pcb">
            <a:extLst>
              <a:ext uri="{FF2B5EF4-FFF2-40B4-BE49-F238E27FC236}">
                <a16:creationId xmlns:a16="http://schemas.microsoft.com/office/drawing/2014/main" id="{04285F06-2D33-4C20-91C4-17278E07E0F4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5" r="-2" b="8214"/>
          <a:stretch/>
        </p:blipFill>
        <p:spPr bwMode="auto">
          <a:xfrm>
            <a:off x="20" y="975"/>
            <a:ext cx="7552924" cy="68580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27D0ED-269F-4274-BDE0-53DFD3B76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r>
              <a:rPr lang="en-US" dirty="0"/>
              <a:t>Expansion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2E451-D606-405A-865C-279E7FC51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5806" y="2251587"/>
            <a:ext cx="3706762" cy="3972232"/>
          </a:xfrm>
        </p:spPr>
        <p:txBody>
          <a:bodyPr>
            <a:normAutofit/>
          </a:bodyPr>
          <a:lstStyle/>
          <a:p>
            <a:r>
              <a:rPr lang="en-US" dirty="0"/>
              <a:t>Multi-node mesh network</a:t>
            </a:r>
          </a:p>
          <a:p>
            <a:r>
              <a:rPr lang="en-US" dirty="0"/>
              <a:t>Interconnected sensor arrays</a:t>
            </a:r>
          </a:p>
          <a:p>
            <a:r>
              <a:rPr lang="en-US" dirty="0"/>
              <a:t>Real-world applications</a:t>
            </a:r>
          </a:p>
          <a:p>
            <a:endParaRPr lang="en-US" dirty="0"/>
          </a:p>
          <a:p>
            <a:r>
              <a:rPr lang="en-US" dirty="0"/>
              <a:t>Expansion board with: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CHIP Pro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Li-Ion Battery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XBEE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3.3V Sensors</a:t>
            </a:r>
          </a:p>
          <a:p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7E2085-3EE0-44DA-AAC5-8E3788D3F683}"/>
              </a:ext>
            </a:extLst>
          </p:cNvPr>
          <p:cNvCxnSpPr/>
          <p:nvPr/>
        </p:nvCxnSpPr>
        <p:spPr>
          <a:xfrm>
            <a:off x="7865806" y="3657600"/>
            <a:ext cx="37067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9973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469C968-E066-4A5F-A992-D07750402A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59" r="23630" b="-1"/>
          <a:stretch/>
        </p:blipFill>
        <p:spPr>
          <a:xfrm>
            <a:off x="20" y="975"/>
            <a:ext cx="6095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D325E6-2576-4494-BB02-D99EB7A1C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0" y="609600"/>
            <a:ext cx="5147730" cy="1641987"/>
          </a:xfrm>
        </p:spPr>
        <p:txBody>
          <a:bodyPr>
            <a:normAutofit/>
          </a:bodyPr>
          <a:lstStyle/>
          <a:p>
            <a:r>
              <a:rPr lang="en-US" dirty="0"/>
              <a:t>Our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B43CE-5D21-481E-8A47-C0FD293262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0" y="1892772"/>
            <a:ext cx="5147730" cy="2381516"/>
          </a:xfrm>
        </p:spPr>
        <p:txBody>
          <a:bodyPr>
            <a:normAutofit/>
          </a:bodyPr>
          <a:lstStyle/>
          <a:p>
            <a:r>
              <a:rPr lang="en-US" dirty="0"/>
              <a:t>George Watson’s College, Edinburgh</a:t>
            </a:r>
          </a:p>
          <a:p>
            <a:r>
              <a:rPr lang="en-US" dirty="0"/>
              <a:t>16-18 years old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6994F20-6667-47D0-AB9D-6B21E1E62A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7134220"/>
              </p:ext>
            </p:extLst>
          </p:nvPr>
        </p:nvGraphicFramePr>
        <p:xfrm>
          <a:off x="6400800" y="2955850"/>
          <a:ext cx="5337544" cy="327483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668772">
                  <a:extLst>
                    <a:ext uri="{9D8B030D-6E8A-4147-A177-3AD203B41FA5}">
                      <a16:colId xmlns:a16="http://schemas.microsoft.com/office/drawing/2014/main" val="3325920736"/>
                    </a:ext>
                  </a:extLst>
                </a:gridCol>
                <a:gridCol w="2668772">
                  <a:extLst>
                    <a:ext uri="{9D8B030D-6E8A-4147-A177-3AD203B41FA5}">
                      <a16:colId xmlns:a16="http://schemas.microsoft.com/office/drawing/2014/main" val="459843193"/>
                    </a:ext>
                  </a:extLst>
                </a:gridCol>
              </a:tblGrid>
              <a:tr h="545805">
                <a:tc>
                  <a:txBody>
                    <a:bodyPr/>
                    <a:lstStyle/>
                    <a:p>
                      <a:r>
                        <a:rPr lang="en-US" sz="1600" b="0" dirty="0"/>
                        <a:t>Calder Maclean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/>
                        <a:t>Software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7238969"/>
                  </a:ext>
                </a:extLst>
              </a:tr>
              <a:tr h="545805">
                <a:tc>
                  <a:txBody>
                    <a:bodyPr/>
                    <a:lstStyle/>
                    <a:p>
                      <a:r>
                        <a:rPr lang="en-US" sz="1600" dirty="0"/>
                        <a:t>Charles Cameron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Electrical; Mechanical; Outreach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206716"/>
                  </a:ext>
                </a:extLst>
              </a:tr>
              <a:tr h="545805">
                <a:tc>
                  <a:txBody>
                    <a:bodyPr/>
                    <a:lstStyle/>
                    <a:p>
                      <a:r>
                        <a:rPr lang="en-US" sz="1600" dirty="0"/>
                        <a:t>Jack Hargreaves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Software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3249802"/>
                  </a:ext>
                </a:extLst>
              </a:tr>
              <a:tr h="545805">
                <a:tc>
                  <a:txBody>
                    <a:bodyPr/>
                    <a:lstStyle/>
                    <a:p>
                      <a:r>
                        <a:rPr lang="en-US" sz="1600" dirty="0"/>
                        <a:t>Kaveh Pezeshki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Team Leader; Software; Electrical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8734025"/>
                  </a:ext>
                </a:extLst>
              </a:tr>
              <a:tr h="545805">
                <a:tc>
                  <a:txBody>
                    <a:bodyPr/>
                    <a:lstStyle/>
                    <a:p>
                      <a:r>
                        <a:rPr lang="en-US" sz="1600" dirty="0"/>
                        <a:t>Morven Pennie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Graphics; Outreach; Mechanical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9112664"/>
                  </a:ext>
                </a:extLst>
              </a:tr>
              <a:tr h="545805">
                <a:tc>
                  <a:txBody>
                    <a:bodyPr/>
                    <a:lstStyle/>
                    <a:p>
                      <a:r>
                        <a:rPr lang="en-US" sz="1600" dirty="0"/>
                        <a:t>Pedro Guimaraes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Mechanical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33334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FF89B-439C-4BA9-A294-5D09610F8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BA606-BD4F-4E0A-BEC7-2E62732E5A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1743741"/>
            <a:ext cx="4364664" cy="4338082"/>
          </a:xfrm>
        </p:spPr>
        <p:txBody>
          <a:bodyPr/>
          <a:lstStyle/>
          <a:p>
            <a:r>
              <a:rPr lang="en-US" dirty="0"/>
              <a:t>Monitor atmospheric variables</a:t>
            </a:r>
          </a:p>
          <a:p>
            <a:r>
              <a:rPr lang="en-US" dirty="0"/>
              <a:t>Create temperature map of surface below CanSat</a:t>
            </a:r>
          </a:p>
          <a:p>
            <a:endParaRPr lang="en-US" dirty="0"/>
          </a:p>
          <a:p>
            <a:r>
              <a:rPr lang="en-US" dirty="0"/>
              <a:t>Accurate and reliable sensor operation</a:t>
            </a:r>
          </a:p>
          <a:p>
            <a:r>
              <a:rPr lang="en-US" dirty="0"/>
              <a:t>Stable software and data processing</a:t>
            </a:r>
          </a:p>
          <a:p>
            <a:r>
              <a:rPr lang="en-US" dirty="0"/>
              <a:t>Sufficient mechanical characteristics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749EDA7-ACB8-4A75-BEA7-52EC79F89187}"/>
              </a:ext>
            </a:extLst>
          </p:cNvPr>
          <p:cNvCxnSpPr>
            <a:cxnSpLocks/>
            <a:stCxn id="3" idx="1"/>
          </p:cNvCxnSpPr>
          <p:nvPr/>
        </p:nvCxnSpPr>
        <p:spPr>
          <a:xfrm>
            <a:off x="685802" y="3912782"/>
            <a:ext cx="44178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Render of the final CanSat&#10;">
            <a:extLst>
              <a:ext uri="{FF2B5EF4-FFF2-40B4-BE49-F238E27FC236}">
                <a16:creationId xmlns:a16="http://schemas.microsoft.com/office/drawing/2014/main" id="{A1461AE5-EA20-4E17-BDCA-03DAD6B30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4830" y="0"/>
            <a:ext cx="45571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661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chemeClr val="bg1">
                  <a:tint val="90000"/>
                  <a:shade val="96000"/>
                  <a:hueMod val="100000"/>
                  <a:satMod val="180000"/>
                  <a:lumMod val="110000"/>
                </a:schemeClr>
              </a:gs>
              <a:gs pos="100000">
                <a:schemeClr val="bg1">
                  <a:shade val="96000"/>
                  <a:satMod val="160000"/>
                  <a:lumMod val="100000"/>
                </a:schemeClr>
              </a:gs>
            </a:gsLst>
            <a:lin ang="4740000" scaled="1"/>
          </a:gradFill>
          <a:ln>
            <a:noFill/>
          </a:ln>
          <a:effectLst/>
        </p:spPr>
      </p:sp>
      <p:pic>
        <p:nvPicPr>
          <p:cNvPr id="12" name="Picture 11" descr="A close up of a watch&#10;&#10;Description generated with high confidence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 useBgFill="1">
        <p:nvSpPr>
          <p:cNvPr id="18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0E72CC1-9A62-4795-8C74-2BB22F81A9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07" b="1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623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9" name="Picture 8" descr="A close up of a logo&#10;&#10;Description generated with very high confidence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1" name="Freeform: Shape 10">
            <a:extLst/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654296" cy="6858000"/>
          </a:xfrm>
          <a:custGeom>
            <a:avLst/>
            <a:gdLst>
              <a:gd name="connsiteX0" fmla="*/ 4654296 w 4654296"/>
              <a:gd name="connsiteY0" fmla="*/ 0 h 6858000"/>
              <a:gd name="connsiteX1" fmla="*/ 0 w 4654296"/>
              <a:gd name="connsiteY1" fmla="*/ 0 h 6858000"/>
              <a:gd name="connsiteX2" fmla="*/ 0 w 4654296"/>
              <a:gd name="connsiteY2" fmla="*/ 70650 h 6858000"/>
              <a:gd name="connsiteX3" fmla="*/ 13678 w 4654296"/>
              <a:gd name="connsiteY3" fmla="*/ 155673 h 6858000"/>
              <a:gd name="connsiteX4" fmla="*/ 37547 w 4654296"/>
              <a:gd name="connsiteY4" fmla="*/ 310664 h 6858000"/>
              <a:gd name="connsiteX5" fmla="*/ 60911 w 4654296"/>
              <a:gd name="connsiteY5" fmla="*/ 466340 h 6858000"/>
              <a:gd name="connsiteX6" fmla="*/ 80914 w 4654296"/>
              <a:gd name="connsiteY6" fmla="*/ 622703 h 6858000"/>
              <a:gd name="connsiteX7" fmla="*/ 101085 w 4654296"/>
              <a:gd name="connsiteY7" fmla="*/ 778379 h 6858000"/>
              <a:gd name="connsiteX8" fmla="*/ 119911 w 4654296"/>
              <a:gd name="connsiteY8" fmla="*/ 934742 h 6858000"/>
              <a:gd name="connsiteX9" fmla="*/ 136047 w 4654296"/>
              <a:gd name="connsiteY9" fmla="*/ 1089047 h 6858000"/>
              <a:gd name="connsiteX10" fmla="*/ 151343 w 4654296"/>
              <a:gd name="connsiteY10" fmla="*/ 1245409 h 6858000"/>
              <a:gd name="connsiteX11" fmla="*/ 165295 w 4654296"/>
              <a:gd name="connsiteY11" fmla="*/ 1401086 h 6858000"/>
              <a:gd name="connsiteX12" fmla="*/ 177397 w 4654296"/>
              <a:gd name="connsiteY12" fmla="*/ 1554019 h 6858000"/>
              <a:gd name="connsiteX13" fmla="*/ 189500 w 4654296"/>
              <a:gd name="connsiteY13" fmla="*/ 1709010 h 6858000"/>
              <a:gd name="connsiteX14" fmla="*/ 199585 w 4654296"/>
              <a:gd name="connsiteY14" fmla="*/ 1861943 h 6858000"/>
              <a:gd name="connsiteX15" fmla="*/ 207485 w 4654296"/>
              <a:gd name="connsiteY15" fmla="*/ 2014877 h 6858000"/>
              <a:gd name="connsiteX16" fmla="*/ 215722 w 4654296"/>
              <a:gd name="connsiteY16" fmla="*/ 2167124 h 6858000"/>
              <a:gd name="connsiteX17" fmla="*/ 222613 w 4654296"/>
              <a:gd name="connsiteY17" fmla="*/ 2318000 h 6858000"/>
              <a:gd name="connsiteX18" fmla="*/ 227488 w 4654296"/>
              <a:gd name="connsiteY18" fmla="*/ 2467505 h 6858000"/>
              <a:gd name="connsiteX19" fmla="*/ 231690 w 4654296"/>
              <a:gd name="connsiteY19" fmla="*/ 2617009 h 6858000"/>
              <a:gd name="connsiteX20" fmla="*/ 235724 w 4654296"/>
              <a:gd name="connsiteY20" fmla="*/ 2765142 h 6858000"/>
              <a:gd name="connsiteX21" fmla="*/ 237573 w 4654296"/>
              <a:gd name="connsiteY21" fmla="*/ 2911217 h 6858000"/>
              <a:gd name="connsiteX22" fmla="*/ 239590 w 4654296"/>
              <a:gd name="connsiteY22" fmla="*/ 3057293 h 6858000"/>
              <a:gd name="connsiteX23" fmla="*/ 240599 w 4654296"/>
              <a:gd name="connsiteY23" fmla="*/ 3201311 h 6858000"/>
              <a:gd name="connsiteX24" fmla="*/ 239590 w 4654296"/>
              <a:gd name="connsiteY24" fmla="*/ 3343957 h 6858000"/>
              <a:gd name="connsiteX25" fmla="*/ 239590 w 4654296"/>
              <a:gd name="connsiteY25" fmla="*/ 3485232 h 6858000"/>
              <a:gd name="connsiteX26" fmla="*/ 237573 w 4654296"/>
              <a:gd name="connsiteY26" fmla="*/ 3625135 h 6858000"/>
              <a:gd name="connsiteX27" fmla="*/ 234548 w 4654296"/>
              <a:gd name="connsiteY27" fmla="*/ 3762295 h 6858000"/>
              <a:gd name="connsiteX28" fmla="*/ 231690 w 4654296"/>
              <a:gd name="connsiteY28" fmla="*/ 3898083 h 6858000"/>
              <a:gd name="connsiteX29" fmla="*/ 228496 w 4654296"/>
              <a:gd name="connsiteY29" fmla="*/ 4031129 h 6858000"/>
              <a:gd name="connsiteX30" fmla="*/ 223622 w 4654296"/>
              <a:gd name="connsiteY30" fmla="*/ 4163488 h 6858000"/>
              <a:gd name="connsiteX31" fmla="*/ 218411 w 4654296"/>
              <a:gd name="connsiteY31" fmla="*/ 4293789 h 6858000"/>
              <a:gd name="connsiteX32" fmla="*/ 213705 w 4654296"/>
              <a:gd name="connsiteY32" fmla="*/ 4421348 h 6858000"/>
              <a:gd name="connsiteX33" fmla="*/ 200425 w 4654296"/>
              <a:gd name="connsiteY33" fmla="*/ 4670294 h 6858000"/>
              <a:gd name="connsiteX34" fmla="*/ 186306 w 4654296"/>
              <a:gd name="connsiteY34" fmla="*/ 4908952 h 6858000"/>
              <a:gd name="connsiteX35" fmla="*/ 171514 w 4654296"/>
              <a:gd name="connsiteY35" fmla="*/ 5138009 h 6858000"/>
              <a:gd name="connsiteX36" fmla="*/ 155209 w 4654296"/>
              <a:gd name="connsiteY36" fmla="*/ 5354722 h 6858000"/>
              <a:gd name="connsiteX37" fmla="*/ 138232 w 4654296"/>
              <a:gd name="connsiteY37" fmla="*/ 5561834 h 6858000"/>
              <a:gd name="connsiteX38" fmla="*/ 119911 w 4654296"/>
              <a:gd name="connsiteY38" fmla="*/ 5753858 h 6858000"/>
              <a:gd name="connsiteX39" fmla="*/ 101925 w 4654296"/>
              <a:gd name="connsiteY39" fmla="*/ 5934223 h 6858000"/>
              <a:gd name="connsiteX40" fmla="*/ 83940 w 4654296"/>
              <a:gd name="connsiteY40" fmla="*/ 6100187 h 6858000"/>
              <a:gd name="connsiteX41" fmla="*/ 66963 w 4654296"/>
              <a:gd name="connsiteY41" fmla="*/ 6252434 h 6858000"/>
              <a:gd name="connsiteX42" fmla="*/ 50826 w 4654296"/>
              <a:gd name="connsiteY42" fmla="*/ 6387537 h 6858000"/>
              <a:gd name="connsiteX43" fmla="*/ 35530 w 4654296"/>
              <a:gd name="connsiteY43" fmla="*/ 6509609 h 6858000"/>
              <a:gd name="connsiteX44" fmla="*/ 22755 w 4654296"/>
              <a:gd name="connsiteY44" fmla="*/ 6612479 h 6858000"/>
              <a:gd name="connsiteX45" fmla="*/ 10653 w 4654296"/>
              <a:gd name="connsiteY45" fmla="*/ 6698890 h 6858000"/>
              <a:gd name="connsiteX46" fmla="*/ 0 w 4654296"/>
              <a:gd name="connsiteY46" fmla="*/ 6771890 h 6858000"/>
              <a:gd name="connsiteX47" fmla="*/ 0 w 4654296"/>
              <a:gd name="connsiteY47" fmla="*/ 6858000 h 6858000"/>
              <a:gd name="connsiteX48" fmla="*/ 4654296 w 4654296"/>
              <a:gd name="connsiteY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4654296" h="6858000">
                <a:moveTo>
                  <a:pt x="4654296" y="0"/>
                </a:moveTo>
                <a:lnTo>
                  <a:pt x="0" y="0"/>
                </a:lnTo>
                <a:lnTo>
                  <a:pt x="0" y="70650"/>
                </a:lnTo>
                <a:lnTo>
                  <a:pt x="13678" y="155673"/>
                </a:lnTo>
                <a:lnTo>
                  <a:pt x="37547" y="310664"/>
                </a:lnTo>
                <a:lnTo>
                  <a:pt x="60911" y="466340"/>
                </a:lnTo>
                <a:lnTo>
                  <a:pt x="80914" y="622703"/>
                </a:lnTo>
                <a:lnTo>
                  <a:pt x="101085" y="778379"/>
                </a:lnTo>
                <a:lnTo>
                  <a:pt x="119911" y="934742"/>
                </a:lnTo>
                <a:lnTo>
                  <a:pt x="136047" y="1089047"/>
                </a:lnTo>
                <a:lnTo>
                  <a:pt x="151343" y="1245409"/>
                </a:lnTo>
                <a:lnTo>
                  <a:pt x="165295" y="1401086"/>
                </a:lnTo>
                <a:lnTo>
                  <a:pt x="177397" y="1554019"/>
                </a:lnTo>
                <a:lnTo>
                  <a:pt x="189500" y="1709010"/>
                </a:lnTo>
                <a:lnTo>
                  <a:pt x="199585" y="1861943"/>
                </a:lnTo>
                <a:lnTo>
                  <a:pt x="207485" y="2014877"/>
                </a:lnTo>
                <a:lnTo>
                  <a:pt x="215722" y="2167124"/>
                </a:lnTo>
                <a:lnTo>
                  <a:pt x="222613" y="2318000"/>
                </a:lnTo>
                <a:lnTo>
                  <a:pt x="227488" y="2467505"/>
                </a:lnTo>
                <a:lnTo>
                  <a:pt x="231690" y="2617009"/>
                </a:lnTo>
                <a:lnTo>
                  <a:pt x="235724" y="2765142"/>
                </a:lnTo>
                <a:lnTo>
                  <a:pt x="237573" y="2911217"/>
                </a:lnTo>
                <a:lnTo>
                  <a:pt x="239590" y="3057293"/>
                </a:lnTo>
                <a:lnTo>
                  <a:pt x="240599" y="3201311"/>
                </a:lnTo>
                <a:lnTo>
                  <a:pt x="239590" y="3343957"/>
                </a:lnTo>
                <a:lnTo>
                  <a:pt x="239590" y="3485232"/>
                </a:lnTo>
                <a:lnTo>
                  <a:pt x="237573" y="3625135"/>
                </a:lnTo>
                <a:lnTo>
                  <a:pt x="234548" y="3762295"/>
                </a:lnTo>
                <a:lnTo>
                  <a:pt x="231690" y="3898083"/>
                </a:lnTo>
                <a:lnTo>
                  <a:pt x="228496" y="4031129"/>
                </a:lnTo>
                <a:lnTo>
                  <a:pt x="223622" y="4163488"/>
                </a:lnTo>
                <a:lnTo>
                  <a:pt x="218411" y="4293789"/>
                </a:lnTo>
                <a:lnTo>
                  <a:pt x="213705" y="4421348"/>
                </a:lnTo>
                <a:lnTo>
                  <a:pt x="200425" y="4670294"/>
                </a:lnTo>
                <a:lnTo>
                  <a:pt x="186306" y="4908952"/>
                </a:lnTo>
                <a:lnTo>
                  <a:pt x="171514" y="5138009"/>
                </a:lnTo>
                <a:lnTo>
                  <a:pt x="155209" y="5354722"/>
                </a:lnTo>
                <a:lnTo>
                  <a:pt x="138232" y="5561834"/>
                </a:lnTo>
                <a:lnTo>
                  <a:pt x="119911" y="5753858"/>
                </a:lnTo>
                <a:lnTo>
                  <a:pt x="101925" y="5934223"/>
                </a:lnTo>
                <a:lnTo>
                  <a:pt x="83940" y="6100187"/>
                </a:lnTo>
                <a:lnTo>
                  <a:pt x="66963" y="6252434"/>
                </a:lnTo>
                <a:lnTo>
                  <a:pt x="50826" y="6387537"/>
                </a:lnTo>
                <a:lnTo>
                  <a:pt x="35530" y="6509609"/>
                </a:lnTo>
                <a:lnTo>
                  <a:pt x="22755" y="6612479"/>
                </a:lnTo>
                <a:lnTo>
                  <a:pt x="10653" y="6698890"/>
                </a:lnTo>
                <a:lnTo>
                  <a:pt x="0" y="6771890"/>
                </a:lnTo>
                <a:lnTo>
                  <a:pt x="0" y="6858000"/>
                </a:lnTo>
                <a:lnTo>
                  <a:pt x="4654296" y="6858000"/>
                </a:lnTo>
                <a:close/>
              </a:path>
            </a:pathLst>
          </a:custGeom>
          <a:solidFill>
            <a:schemeClr val="bg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close up of a logo&#10;&#10;Description generated with very high confidence">
            <a:extLst/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549" r="62095"/>
          <a:stretch/>
        </p:blipFill>
        <p:spPr>
          <a:xfrm flipH="1">
            <a:off x="6714143" y="3649211"/>
            <a:ext cx="5477857" cy="3207003"/>
          </a:xfrm>
          <a:custGeom>
            <a:avLst/>
            <a:gdLst>
              <a:gd name="connsiteX0" fmla="*/ 313944 w 4620112"/>
              <a:gd name="connsiteY0" fmla="*/ 576072 h 2704838"/>
              <a:gd name="connsiteX1" fmla="*/ 396240 w 4620112"/>
              <a:gd name="connsiteY1" fmla="*/ 585216 h 2704838"/>
              <a:gd name="connsiteX2" fmla="*/ 423672 w 4620112"/>
              <a:gd name="connsiteY2" fmla="*/ 603504 h 2704838"/>
              <a:gd name="connsiteX3" fmla="*/ 451104 w 4620112"/>
              <a:gd name="connsiteY3" fmla="*/ 612648 h 2704838"/>
              <a:gd name="connsiteX4" fmla="*/ 505968 w 4620112"/>
              <a:gd name="connsiteY4" fmla="*/ 649224 h 2704838"/>
              <a:gd name="connsiteX5" fmla="*/ 579120 w 4620112"/>
              <a:gd name="connsiteY5" fmla="*/ 667512 h 2704838"/>
              <a:gd name="connsiteX6" fmla="*/ 606552 w 4620112"/>
              <a:gd name="connsiteY6" fmla="*/ 685800 h 2704838"/>
              <a:gd name="connsiteX7" fmla="*/ 633984 w 4620112"/>
              <a:gd name="connsiteY7" fmla="*/ 694944 h 2704838"/>
              <a:gd name="connsiteX8" fmla="*/ 688848 w 4620112"/>
              <a:gd name="connsiteY8" fmla="*/ 749808 h 2704838"/>
              <a:gd name="connsiteX9" fmla="*/ 688848 w 4620112"/>
              <a:gd name="connsiteY9" fmla="*/ 868680 h 2704838"/>
              <a:gd name="connsiteX10" fmla="*/ 633984 w 4620112"/>
              <a:gd name="connsiteY10" fmla="*/ 905256 h 2704838"/>
              <a:gd name="connsiteX11" fmla="*/ 350520 w 4620112"/>
              <a:gd name="connsiteY11" fmla="*/ 896112 h 2704838"/>
              <a:gd name="connsiteX12" fmla="*/ 332232 w 4620112"/>
              <a:gd name="connsiteY12" fmla="*/ 868680 h 2704838"/>
              <a:gd name="connsiteX13" fmla="*/ 304800 w 4620112"/>
              <a:gd name="connsiteY13" fmla="*/ 859536 h 2704838"/>
              <a:gd name="connsiteX14" fmla="*/ 268224 w 4620112"/>
              <a:gd name="connsiteY14" fmla="*/ 804672 h 2704838"/>
              <a:gd name="connsiteX15" fmla="*/ 249936 w 4620112"/>
              <a:gd name="connsiteY15" fmla="*/ 749808 h 2704838"/>
              <a:gd name="connsiteX16" fmla="*/ 313944 w 4620112"/>
              <a:gd name="connsiteY16" fmla="*/ 576072 h 2704838"/>
              <a:gd name="connsiteX17" fmla="*/ 4620112 w 4620112"/>
              <a:gd name="connsiteY17" fmla="*/ 0 h 2704838"/>
              <a:gd name="connsiteX18" fmla="*/ 3274447 w 4620112"/>
              <a:gd name="connsiteY18" fmla="*/ 0 h 2704838"/>
              <a:gd name="connsiteX19" fmla="*/ 3267456 w 4620112"/>
              <a:gd name="connsiteY19" fmla="*/ 73152 h 2704838"/>
              <a:gd name="connsiteX20" fmla="*/ 3240024 w 4620112"/>
              <a:gd name="connsiteY20" fmla="*/ 118872 h 2704838"/>
              <a:gd name="connsiteX21" fmla="*/ 3203448 w 4620112"/>
              <a:gd name="connsiteY21" fmla="*/ 173736 h 2704838"/>
              <a:gd name="connsiteX22" fmla="*/ 3139440 w 4620112"/>
              <a:gd name="connsiteY22" fmla="*/ 237744 h 2704838"/>
              <a:gd name="connsiteX23" fmla="*/ 3102864 w 4620112"/>
              <a:gd name="connsiteY23" fmla="*/ 246888 h 2704838"/>
              <a:gd name="connsiteX24" fmla="*/ 3029712 w 4620112"/>
              <a:gd name="connsiteY24" fmla="*/ 301752 h 2704838"/>
              <a:gd name="connsiteX25" fmla="*/ 2965704 w 4620112"/>
              <a:gd name="connsiteY25" fmla="*/ 338328 h 2704838"/>
              <a:gd name="connsiteX26" fmla="*/ 2910840 w 4620112"/>
              <a:gd name="connsiteY26" fmla="*/ 356616 h 2704838"/>
              <a:gd name="connsiteX27" fmla="*/ 2810256 w 4620112"/>
              <a:gd name="connsiteY27" fmla="*/ 411480 h 2704838"/>
              <a:gd name="connsiteX28" fmla="*/ 2764536 w 4620112"/>
              <a:gd name="connsiteY28" fmla="*/ 420624 h 2704838"/>
              <a:gd name="connsiteX29" fmla="*/ 2727960 w 4620112"/>
              <a:gd name="connsiteY29" fmla="*/ 438912 h 2704838"/>
              <a:gd name="connsiteX30" fmla="*/ 2700528 w 4620112"/>
              <a:gd name="connsiteY30" fmla="*/ 457200 h 2704838"/>
              <a:gd name="connsiteX31" fmla="*/ 2663952 w 4620112"/>
              <a:gd name="connsiteY31" fmla="*/ 466344 h 2704838"/>
              <a:gd name="connsiteX32" fmla="*/ 2609088 w 4620112"/>
              <a:gd name="connsiteY32" fmla="*/ 484632 h 2704838"/>
              <a:gd name="connsiteX33" fmla="*/ 2535936 w 4620112"/>
              <a:gd name="connsiteY33" fmla="*/ 502920 h 2704838"/>
              <a:gd name="connsiteX34" fmla="*/ 2508504 w 4620112"/>
              <a:gd name="connsiteY34" fmla="*/ 512064 h 2704838"/>
              <a:gd name="connsiteX35" fmla="*/ 2398776 w 4620112"/>
              <a:gd name="connsiteY35" fmla="*/ 566928 h 2704838"/>
              <a:gd name="connsiteX36" fmla="*/ 2325624 w 4620112"/>
              <a:gd name="connsiteY36" fmla="*/ 585216 h 2704838"/>
              <a:gd name="connsiteX37" fmla="*/ 2270760 w 4620112"/>
              <a:gd name="connsiteY37" fmla="*/ 603504 h 2704838"/>
              <a:gd name="connsiteX38" fmla="*/ 2234184 w 4620112"/>
              <a:gd name="connsiteY38" fmla="*/ 612648 h 2704838"/>
              <a:gd name="connsiteX39" fmla="*/ 2197608 w 4620112"/>
              <a:gd name="connsiteY39" fmla="*/ 630936 h 2704838"/>
              <a:gd name="connsiteX40" fmla="*/ 2161032 w 4620112"/>
              <a:gd name="connsiteY40" fmla="*/ 640080 h 2704838"/>
              <a:gd name="connsiteX41" fmla="*/ 2133600 w 4620112"/>
              <a:gd name="connsiteY41" fmla="*/ 649224 h 2704838"/>
              <a:gd name="connsiteX42" fmla="*/ 2069592 w 4620112"/>
              <a:gd name="connsiteY42" fmla="*/ 667512 h 2704838"/>
              <a:gd name="connsiteX43" fmla="*/ 2042160 w 4620112"/>
              <a:gd name="connsiteY43" fmla="*/ 685800 h 2704838"/>
              <a:gd name="connsiteX44" fmla="*/ 1950720 w 4620112"/>
              <a:gd name="connsiteY44" fmla="*/ 704088 h 2704838"/>
              <a:gd name="connsiteX45" fmla="*/ 1886712 w 4620112"/>
              <a:gd name="connsiteY45" fmla="*/ 740664 h 2704838"/>
              <a:gd name="connsiteX46" fmla="*/ 1831848 w 4620112"/>
              <a:gd name="connsiteY46" fmla="*/ 768096 h 2704838"/>
              <a:gd name="connsiteX47" fmla="*/ 1776984 w 4620112"/>
              <a:gd name="connsiteY47" fmla="*/ 777240 h 2704838"/>
              <a:gd name="connsiteX48" fmla="*/ 1676400 w 4620112"/>
              <a:gd name="connsiteY48" fmla="*/ 804672 h 2704838"/>
              <a:gd name="connsiteX49" fmla="*/ 1292352 w 4620112"/>
              <a:gd name="connsiteY49" fmla="*/ 822960 h 2704838"/>
              <a:gd name="connsiteX50" fmla="*/ 1255776 w 4620112"/>
              <a:gd name="connsiteY50" fmla="*/ 832104 h 2704838"/>
              <a:gd name="connsiteX51" fmla="*/ 935736 w 4620112"/>
              <a:gd name="connsiteY51" fmla="*/ 822960 h 2704838"/>
              <a:gd name="connsiteX52" fmla="*/ 908304 w 4620112"/>
              <a:gd name="connsiteY52" fmla="*/ 795528 h 2704838"/>
              <a:gd name="connsiteX53" fmla="*/ 880872 w 4620112"/>
              <a:gd name="connsiteY53" fmla="*/ 740664 h 2704838"/>
              <a:gd name="connsiteX54" fmla="*/ 853440 w 4620112"/>
              <a:gd name="connsiteY54" fmla="*/ 713232 h 2704838"/>
              <a:gd name="connsiteX55" fmla="*/ 807720 w 4620112"/>
              <a:gd name="connsiteY55" fmla="*/ 676656 h 2704838"/>
              <a:gd name="connsiteX56" fmla="*/ 798576 w 4620112"/>
              <a:gd name="connsiteY56" fmla="*/ 649224 h 2704838"/>
              <a:gd name="connsiteX57" fmla="*/ 743712 w 4620112"/>
              <a:gd name="connsiteY57" fmla="*/ 621792 h 2704838"/>
              <a:gd name="connsiteX58" fmla="*/ 716280 w 4620112"/>
              <a:gd name="connsiteY58" fmla="*/ 603504 h 2704838"/>
              <a:gd name="connsiteX59" fmla="*/ 661416 w 4620112"/>
              <a:gd name="connsiteY59" fmla="*/ 585216 h 2704838"/>
              <a:gd name="connsiteX60" fmla="*/ 633984 w 4620112"/>
              <a:gd name="connsiteY60" fmla="*/ 566928 h 2704838"/>
              <a:gd name="connsiteX61" fmla="*/ 533400 w 4620112"/>
              <a:gd name="connsiteY61" fmla="*/ 557784 h 2704838"/>
              <a:gd name="connsiteX62" fmla="*/ 469392 w 4620112"/>
              <a:gd name="connsiteY62" fmla="*/ 530352 h 2704838"/>
              <a:gd name="connsiteX63" fmla="*/ 441960 w 4620112"/>
              <a:gd name="connsiteY63" fmla="*/ 521208 h 2704838"/>
              <a:gd name="connsiteX64" fmla="*/ 387096 w 4620112"/>
              <a:gd name="connsiteY64" fmla="*/ 484632 h 2704838"/>
              <a:gd name="connsiteX65" fmla="*/ 341376 w 4620112"/>
              <a:gd name="connsiteY65" fmla="*/ 429768 h 2704838"/>
              <a:gd name="connsiteX66" fmla="*/ 286512 w 4620112"/>
              <a:gd name="connsiteY66" fmla="*/ 384048 h 2704838"/>
              <a:gd name="connsiteX67" fmla="*/ 213360 w 4620112"/>
              <a:gd name="connsiteY67" fmla="*/ 320040 h 2704838"/>
              <a:gd name="connsiteX68" fmla="*/ 158496 w 4620112"/>
              <a:gd name="connsiteY68" fmla="*/ 301752 h 2704838"/>
              <a:gd name="connsiteX69" fmla="*/ 131064 w 4620112"/>
              <a:gd name="connsiteY69" fmla="*/ 292608 h 2704838"/>
              <a:gd name="connsiteX70" fmla="*/ 103632 w 4620112"/>
              <a:gd name="connsiteY70" fmla="*/ 274320 h 2704838"/>
              <a:gd name="connsiteX71" fmla="*/ 48768 w 4620112"/>
              <a:gd name="connsiteY71" fmla="*/ 228600 h 2704838"/>
              <a:gd name="connsiteX72" fmla="*/ 12192 w 4620112"/>
              <a:gd name="connsiteY72" fmla="*/ 173736 h 2704838"/>
              <a:gd name="connsiteX73" fmla="*/ 16919 w 4620112"/>
              <a:gd name="connsiteY73" fmla="*/ 21859 h 2704838"/>
              <a:gd name="connsiteX74" fmla="*/ 22933 w 4620112"/>
              <a:gd name="connsiteY74" fmla="*/ 0 h 2704838"/>
              <a:gd name="connsiteX75" fmla="*/ 0 w 4620112"/>
              <a:gd name="connsiteY75" fmla="*/ 0 h 2704838"/>
              <a:gd name="connsiteX76" fmla="*/ 0 w 4620112"/>
              <a:gd name="connsiteY76" fmla="*/ 2704838 h 2704838"/>
              <a:gd name="connsiteX77" fmla="*/ 4620112 w 4620112"/>
              <a:gd name="connsiteY77" fmla="*/ 2704838 h 2704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4620112" h="2704838">
                <a:moveTo>
                  <a:pt x="313944" y="576072"/>
                </a:moveTo>
                <a:cubicBezTo>
                  <a:pt x="341376" y="579120"/>
                  <a:pt x="369463" y="578522"/>
                  <a:pt x="396240" y="585216"/>
                </a:cubicBezTo>
                <a:cubicBezTo>
                  <a:pt x="406902" y="587881"/>
                  <a:pt x="413842" y="598589"/>
                  <a:pt x="423672" y="603504"/>
                </a:cubicBezTo>
                <a:cubicBezTo>
                  <a:pt x="432293" y="607815"/>
                  <a:pt x="442678" y="607967"/>
                  <a:pt x="451104" y="612648"/>
                </a:cubicBezTo>
                <a:cubicBezTo>
                  <a:pt x="470317" y="623322"/>
                  <a:pt x="485116" y="642273"/>
                  <a:pt x="505968" y="649224"/>
                </a:cubicBezTo>
                <a:cubicBezTo>
                  <a:pt x="548144" y="663283"/>
                  <a:pt x="523949" y="656478"/>
                  <a:pt x="579120" y="667512"/>
                </a:cubicBezTo>
                <a:cubicBezTo>
                  <a:pt x="588264" y="673608"/>
                  <a:pt x="596722" y="680885"/>
                  <a:pt x="606552" y="685800"/>
                </a:cubicBezTo>
                <a:cubicBezTo>
                  <a:pt x="615173" y="690111"/>
                  <a:pt x="626376" y="689026"/>
                  <a:pt x="633984" y="694944"/>
                </a:cubicBezTo>
                <a:cubicBezTo>
                  <a:pt x="654399" y="710822"/>
                  <a:pt x="688848" y="749808"/>
                  <a:pt x="688848" y="749808"/>
                </a:cubicBezTo>
                <a:cubicBezTo>
                  <a:pt x="702592" y="791041"/>
                  <a:pt x="715116" y="816144"/>
                  <a:pt x="688848" y="868680"/>
                </a:cubicBezTo>
                <a:cubicBezTo>
                  <a:pt x="679018" y="888339"/>
                  <a:pt x="633984" y="905256"/>
                  <a:pt x="633984" y="905256"/>
                </a:cubicBezTo>
                <a:cubicBezTo>
                  <a:pt x="539496" y="902208"/>
                  <a:pt x="444370" y="907488"/>
                  <a:pt x="350520" y="896112"/>
                </a:cubicBezTo>
                <a:cubicBezTo>
                  <a:pt x="339610" y="894790"/>
                  <a:pt x="340814" y="875545"/>
                  <a:pt x="332232" y="868680"/>
                </a:cubicBezTo>
                <a:cubicBezTo>
                  <a:pt x="324706" y="862659"/>
                  <a:pt x="313944" y="862584"/>
                  <a:pt x="304800" y="859536"/>
                </a:cubicBezTo>
                <a:cubicBezTo>
                  <a:pt x="292608" y="841248"/>
                  <a:pt x="275175" y="825524"/>
                  <a:pt x="268224" y="804672"/>
                </a:cubicBezTo>
                <a:lnTo>
                  <a:pt x="249936" y="749808"/>
                </a:lnTo>
                <a:cubicBezTo>
                  <a:pt x="259688" y="603524"/>
                  <a:pt x="303276" y="605028"/>
                  <a:pt x="313944" y="576072"/>
                </a:cubicBezTo>
                <a:close/>
                <a:moveTo>
                  <a:pt x="4620112" y="0"/>
                </a:moveTo>
                <a:lnTo>
                  <a:pt x="3274447" y="0"/>
                </a:lnTo>
                <a:lnTo>
                  <a:pt x="3267456" y="73152"/>
                </a:lnTo>
                <a:cubicBezTo>
                  <a:pt x="3264943" y="90746"/>
                  <a:pt x="3249566" y="103878"/>
                  <a:pt x="3240024" y="118872"/>
                </a:cubicBezTo>
                <a:cubicBezTo>
                  <a:pt x="3228224" y="137415"/>
                  <a:pt x="3216636" y="156152"/>
                  <a:pt x="3203448" y="173736"/>
                </a:cubicBezTo>
                <a:cubicBezTo>
                  <a:pt x="3181502" y="202997"/>
                  <a:pt x="3173578" y="220675"/>
                  <a:pt x="3139440" y="237744"/>
                </a:cubicBezTo>
                <a:cubicBezTo>
                  <a:pt x="3128200" y="243364"/>
                  <a:pt x="3115056" y="243840"/>
                  <a:pt x="3102864" y="246888"/>
                </a:cubicBezTo>
                <a:cubicBezTo>
                  <a:pt x="3060109" y="289643"/>
                  <a:pt x="3090308" y="263880"/>
                  <a:pt x="3029712" y="301752"/>
                </a:cubicBezTo>
                <a:cubicBezTo>
                  <a:pt x="3000386" y="320081"/>
                  <a:pt x="3000391" y="324453"/>
                  <a:pt x="2965704" y="338328"/>
                </a:cubicBezTo>
                <a:cubicBezTo>
                  <a:pt x="2947806" y="345487"/>
                  <a:pt x="2926880" y="345923"/>
                  <a:pt x="2910840" y="356616"/>
                </a:cubicBezTo>
                <a:cubicBezTo>
                  <a:pt x="2882229" y="375690"/>
                  <a:pt x="2839892" y="405553"/>
                  <a:pt x="2810256" y="411480"/>
                </a:cubicBezTo>
                <a:lnTo>
                  <a:pt x="2764536" y="420624"/>
                </a:lnTo>
                <a:cubicBezTo>
                  <a:pt x="2752344" y="426720"/>
                  <a:pt x="2739795" y="432149"/>
                  <a:pt x="2727960" y="438912"/>
                </a:cubicBezTo>
                <a:cubicBezTo>
                  <a:pt x="2718418" y="444364"/>
                  <a:pt x="2710629" y="452871"/>
                  <a:pt x="2700528" y="457200"/>
                </a:cubicBezTo>
                <a:cubicBezTo>
                  <a:pt x="2688977" y="462150"/>
                  <a:pt x="2675989" y="462733"/>
                  <a:pt x="2663952" y="466344"/>
                </a:cubicBezTo>
                <a:cubicBezTo>
                  <a:pt x="2645488" y="471883"/>
                  <a:pt x="2627790" y="479957"/>
                  <a:pt x="2609088" y="484632"/>
                </a:cubicBezTo>
                <a:cubicBezTo>
                  <a:pt x="2584704" y="490728"/>
                  <a:pt x="2559781" y="494972"/>
                  <a:pt x="2535936" y="502920"/>
                </a:cubicBezTo>
                <a:cubicBezTo>
                  <a:pt x="2526792" y="505968"/>
                  <a:pt x="2516930" y="507383"/>
                  <a:pt x="2508504" y="512064"/>
                </a:cubicBezTo>
                <a:cubicBezTo>
                  <a:pt x="2435361" y="552699"/>
                  <a:pt x="2476455" y="547508"/>
                  <a:pt x="2398776" y="566928"/>
                </a:cubicBezTo>
                <a:cubicBezTo>
                  <a:pt x="2374392" y="573024"/>
                  <a:pt x="2349469" y="577268"/>
                  <a:pt x="2325624" y="585216"/>
                </a:cubicBezTo>
                <a:cubicBezTo>
                  <a:pt x="2307336" y="591312"/>
                  <a:pt x="2289462" y="598829"/>
                  <a:pt x="2270760" y="603504"/>
                </a:cubicBezTo>
                <a:cubicBezTo>
                  <a:pt x="2258568" y="606552"/>
                  <a:pt x="2245951" y="608235"/>
                  <a:pt x="2234184" y="612648"/>
                </a:cubicBezTo>
                <a:cubicBezTo>
                  <a:pt x="2221421" y="617434"/>
                  <a:pt x="2210371" y="626150"/>
                  <a:pt x="2197608" y="630936"/>
                </a:cubicBezTo>
                <a:cubicBezTo>
                  <a:pt x="2185841" y="635349"/>
                  <a:pt x="2173116" y="636628"/>
                  <a:pt x="2161032" y="640080"/>
                </a:cubicBezTo>
                <a:cubicBezTo>
                  <a:pt x="2151764" y="642728"/>
                  <a:pt x="2142868" y="646576"/>
                  <a:pt x="2133600" y="649224"/>
                </a:cubicBezTo>
                <a:cubicBezTo>
                  <a:pt x="2119928" y="653130"/>
                  <a:pt x="2084208" y="660204"/>
                  <a:pt x="2069592" y="667512"/>
                </a:cubicBezTo>
                <a:cubicBezTo>
                  <a:pt x="2059762" y="672427"/>
                  <a:pt x="2052664" y="682568"/>
                  <a:pt x="2042160" y="685800"/>
                </a:cubicBezTo>
                <a:cubicBezTo>
                  <a:pt x="2012451" y="694941"/>
                  <a:pt x="1950720" y="704088"/>
                  <a:pt x="1950720" y="704088"/>
                </a:cubicBezTo>
                <a:cubicBezTo>
                  <a:pt x="1862277" y="770420"/>
                  <a:pt x="1956529" y="705756"/>
                  <a:pt x="1886712" y="740664"/>
                </a:cubicBezTo>
                <a:cubicBezTo>
                  <a:pt x="1847255" y="760393"/>
                  <a:pt x="1873219" y="758903"/>
                  <a:pt x="1831848" y="768096"/>
                </a:cubicBezTo>
                <a:cubicBezTo>
                  <a:pt x="1813749" y="772118"/>
                  <a:pt x="1795083" y="773218"/>
                  <a:pt x="1776984" y="777240"/>
                </a:cubicBezTo>
                <a:cubicBezTo>
                  <a:pt x="1729749" y="787737"/>
                  <a:pt x="1748365" y="801245"/>
                  <a:pt x="1676400" y="804672"/>
                </a:cubicBezTo>
                <a:lnTo>
                  <a:pt x="1292352" y="822960"/>
                </a:lnTo>
                <a:cubicBezTo>
                  <a:pt x="1280160" y="826008"/>
                  <a:pt x="1268343" y="832104"/>
                  <a:pt x="1255776" y="832104"/>
                </a:cubicBezTo>
                <a:cubicBezTo>
                  <a:pt x="1149052" y="832104"/>
                  <a:pt x="1041873" y="834132"/>
                  <a:pt x="935736" y="822960"/>
                </a:cubicBezTo>
                <a:cubicBezTo>
                  <a:pt x="922875" y="821606"/>
                  <a:pt x="916583" y="805462"/>
                  <a:pt x="908304" y="795528"/>
                </a:cubicBezTo>
                <a:cubicBezTo>
                  <a:pt x="836363" y="709199"/>
                  <a:pt x="935859" y="823144"/>
                  <a:pt x="880872" y="740664"/>
                </a:cubicBezTo>
                <a:cubicBezTo>
                  <a:pt x="873699" y="729904"/>
                  <a:pt x="861719" y="723166"/>
                  <a:pt x="853440" y="713232"/>
                </a:cubicBezTo>
                <a:cubicBezTo>
                  <a:pt x="821624" y="675053"/>
                  <a:pt x="852753" y="691667"/>
                  <a:pt x="807720" y="676656"/>
                </a:cubicBezTo>
                <a:cubicBezTo>
                  <a:pt x="804672" y="667512"/>
                  <a:pt x="804597" y="656750"/>
                  <a:pt x="798576" y="649224"/>
                </a:cubicBezTo>
                <a:cubicBezTo>
                  <a:pt x="781106" y="627386"/>
                  <a:pt x="765799" y="632835"/>
                  <a:pt x="743712" y="621792"/>
                </a:cubicBezTo>
                <a:cubicBezTo>
                  <a:pt x="733882" y="616877"/>
                  <a:pt x="726323" y="607967"/>
                  <a:pt x="716280" y="603504"/>
                </a:cubicBezTo>
                <a:cubicBezTo>
                  <a:pt x="698664" y="595675"/>
                  <a:pt x="677456" y="595909"/>
                  <a:pt x="661416" y="585216"/>
                </a:cubicBezTo>
                <a:cubicBezTo>
                  <a:pt x="652272" y="579120"/>
                  <a:pt x="644730" y="569231"/>
                  <a:pt x="633984" y="566928"/>
                </a:cubicBezTo>
                <a:cubicBezTo>
                  <a:pt x="601065" y="559874"/>
                  <a:pt x="566928" y="560832"/>
                  <a:pt x="533400" y="557784"/>
                </a:cubicBezTo>
                <a:cubicBezTo>
                  <a:pt x="457278" y="538753"/>
                  <a:pt x="532540" y="561926"/>
                  <a:pt x="469392" y="530352"/>
                </a:cubicBezTo>
                <a:cubicBezTo>
                  <a:pt x="460771" y="526041"/>
                  <a:pt x="450386" y="525889"/>
                  <a:pt x="441960" y="521208"/>
                </a:cubicBezTo>
                <a:cubicBezTo>
                  <a:pt x="422747" y="510534"/>
                  <a:pt x="387096" y="484632"/>
                  <a:pt x="387096" y="484632"/>
                </a:cubicBezTo>
                <a:cubicBezTo>
                  <a:pt x="369114" y="457659"/>
                  <a:pt x="367778" y="451770"/>
                  <a:pt x="341376" y="429768"/>
                </a:cubicBezTo>
                <a:cubicBezTo>
                  <a:pt x="302143" y="397074"/>
                  <a:pt x="322941" y="427762"/>
                  <a:pt x="286512" y="384048"/>
                </a:cubicBezTo>
                <a:cubicBezTo>
                  <a:pt x="257790" y="349582"/>
                  <a:pt x="273851" y="340204"/>
                  <a:pt x="213360" y="320040"/>
                </a:cubicBezTo>
                <a:lnTo>
                  <a:pt x="158496" y="301752"/>
                </a:lnTo>
                <a:cubicBezTo>
                  <a:pt x="149352" y="298704"/>
                  <a:pt x="139084" y="297955"/>
                  <a:pt x="131064" y="292608"/>
                </a:cubicBezTo>
                <a:cubicBezTo>
                  <a:pt x="121920" y="286512"/>
                  <a:pt x="112075" y="281355"/>
                  <a:pt x="103632" y="274320"/>
                </a:cubicBezTo>
                <a:cubicBezTo>
                  <a:pt x="33226" y="215648"/>
                  <a:pt x="116876" y="274006"/>
                  <a:pt x="48768" y="228600"/>
                </a:cubicBezTo>
                <a:cubicBezTo>
                  <a:pt x="36576" y="210312"/>
                  <a:pt x="11037" y="195685"/>
                  <a:pt x="12192" y="173736"/>
                </a:cubicBezTo>
                <a:cubicBezTo>
                  <a:pt x="14469" y="130467"/>
                  <a:pt x="8777" y="73573"/>
                  <a:pt x="16919" y="21859"/>
                </a:cubicBezTo>
                <a:lnTo>
                  <a:pt x="22933" y="0"/>
                </a:lnTo>
                <a:lnTo>
                  <a:pt x="0" y="0"/>
                </a:lnTo>
                <a:lnTo>
                  <a:pt x="0" y="2704838"/>
                </a:lnTo>
                <a:lnTo>
                  <a:pt x="4620112" y="2704838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5F9DA0-570D-443D-AFDB-2949B850E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3" y="1109474"/>
            <a:ext cx="5862362" cy="463905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000" dirty="0"/>
              <a:t>Motion tracking</a:t>
            </a:r>
          </a:p>
        </p:txBody>
      </p:sp>
    </p:spTree>
    <p:extLst>
      <p:ext uri="{BB962C8B-B14F-4D97-AF65-F5344CB8AC3E}">
        <p14:creationId xmlns:p14="http://schemas.microsoft.com/office/powerpoint/2010/main" val="435167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7FCC4-51F4-4673-8406-AE65A6800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561474"/>
            <a:ext cx="10131425" cy="1456267"/>
          </a:xfrm>
        </p:spPr>
        <p:txBody>
          <a:bodyPr/>
          <a:lstStyle/>
          <a:p>
            <a:r>
              <a:rPr lang="en-US" dirty="0"/>
              <a:t>outreach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114706-424D-4E85-A8BD-B676C46C5B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2950534" cy="3649133"/>
          </a:xfrm>
        </p:spPr>
        <p:txBody>
          <a:bodyPr/>
          <a:lstStyle/>
          <a:p>
            <a:r>
              <a:rPr lang="en-US" dirty="0"/>
              <a:t>Social Media and Website</a:t>
            </a:r>
          </a:p>
          <a:p>
            <a:r>
              <a:rPr lang="en-US" dirty="0"/>
              <a:t>Interactive Workshops</a:t>
            </a:r>
          </a:p>
          <a:p>
            <a:r>
              <a:rPr lang="en-US" dirty="0"/>
              <a:t>Event Presence</a:t>
            </a:r>
          </a:p>
          <a:p>
            <a:r>
              <a:rPr lang="en-US" dirty="0"/>
              <a:t>Advertisement Materials</a:t>
            </a:r>
          </a:p>
          <a:p>
            <a:endParaRPr lang="en-US" dirty="0"/>
          </a:p>
          <a:p>
            <a:r>
              <a:rPr lang="en-US" dirty="0"/>
              <a:t>Substantial press received</a:t>
            </a:r>
          </a:p>
          <a:p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BF2A7CE-98E0-4335-8E65-655BE6998B6A}"/>
              </a:ext>
            </a:extLst>
          </p:cNvPr>
          <p:cNvCxnSpPr/>
          <p:nvPr/>
        </p:nvCxnSpPr>
        <p:spPr>
          <a:xfrm>
            <a:off x="685801" y="4380614"/>
            <a:ext cx="295053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2D7D334-F6B0-49BC-9AB9-8010EDEE69D2}"/>
              </a:ext>
            </a:extLst>
          </p:cNvPr>
          <p:cNvGrpSpPr/>
          <p:nvPr/>
        </p:nvGrpSpPr>
        <p:grpSpPr>
          <a:xfrm>
            <a:off x="4201923" y="383011"/>
            <a:ext cx="7542438" cy="6021479"/>
            <a:chOff x="4218165" y="107601"/>
            <a:chExt cx="7542438" cy="6021479"/>
          </a:xfrm>
        </p:grpSpPr>
        <p:pic>
          <p:nvPicPr>
            <p:cNvPr id="7" name="Picture 6" descr="A group of people standing in front of a window posing for the camera&#10;&#10;Description generated with very high confidence">
              <a:extLst>
                <a:ext uri="{FF2B5EF4-FFF2-40B4-BE49-F238E27FC236}">
                  <a16:creationId xmlns:a16="http://schemas.microsoft.com/office/drawing/2014/main" id="{83F8E801-8AC3-43BF-919F-FA4FB8D5D3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71189" y="110849"/>
              <a:ext cx="3221037" cy="1811834"/>
            </a:xfrm>
            <a:prstGeom prst="rect">
              <a:avLst/>
            </a:prstGeom>
          </p:spPr>
        </p:pic>
        <p:pic>
          <p:nvPicPr>
            <p:cNvPr id="9" name="Picture 8" descr="A person standing in front of a computer&#10;&#10;Description generated with high confidence">
              <a:extLst>
                <a:ext uri="{FF2B5EF4-FFF2-40B4-BE49-F238E27FC236}">
                  <a16:creationId xmlns:a16="http://schemas.microsoft.com/office/drawing/2014/main" id="{58BD1BD4-C16B-45F9-9DBC-3C67949665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18165" y="3737764"/>
              <a:ext cx="3179763" cy="2384822"/>
            </a:xfrm>
            <a:prstGeom prst="rect">
              <a:avLst/>
            </a:prstGeom>
          </p:spPr>
        </p:pic>
        <p:pic>
          <p:nvPicPr>
            <p:cNvPr id="11" name="Picture 10" descr="A screenshot of a social media post&#10;&#10;Description generated with very high confidence">
              <a:extLst>
                <a:ext uri="{FF2B5EF4-FFF2-40B4-BE49-F238E27FC236}">
                  <a16:creationId xmlns:a16="http://schemas.microsoft.com/office/drawing/2014/main" id="{CB99F65A-9634-437F-ADA3-477952AF0B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18166" y="107603"/>
              <a:ext cx="2553023" cy="3630161"/>
            </a:xfrm>
            <a:prstGeom prst="rect">
              <a:avLst/>
            </a:prstGeom>
          </p:spPr>
        </p:pic>
        <p:pic>
          <p:nvPicPr>
            <p:cNvPr id="13" name="Picture 12" descr="A screenshot of a social media post&#10;&#10;Description generated with very high confidence">
              <a:extLst>
                <a:ext uri="{FF2B5EF4-FFF2-40B4-BE49-F238E27FC236}">
                  <a16:creationId xmlns:a16="http://schemas.microsoft.com/office/drawing/2014/main" id="{AB2042BF-7113-4EFE-805F-8A1EC6DF51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70463" y="1925930"/>
              <a:ext cx="2890140" cy="1815081"/>
            </a:xfrm>
            <a:prstGeom prst="rect">
              <a:avLst/>
            </a:prstGeom>
          </p:spPr>
        </p:pic>
        <p:pic>
          <p:nvPicPr>
            <p:cNvPr id="15" name="Picture 14" descr="A screenshot of a computer screen&#10;&#10;Description generated with very high confidence">
              <a:extLst>
                <a:ext uri="{FF2B5EF4-FFF2-40B4-BE49-F238E27FC236}">
                  <a16:creationId xmlns:a16="http://schemas.microsoft.com/office/drawing/2014/main" id="{F68C4406-DD54-4366-A72B-DA6C23629A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r="42760"/>
            <a:stretch/>
          </p:blipFill>
          <p:spPr>
            <a:xfrm>
              <a:off x="7397928" y="3744256"/>
              <a:ext cx="2099274" cy="2378329"/>
            </a:xfrm>
            <a:prstGeom prst="rect">
              <a:avLst/>
            </a:prstGeom>
          </p:spPr>
        </p:pic>
        <p:pic>
          <p:nvPicPr>
            <p:cNvPr id="17" name="Picture 16" descr="A screenshot of a cell phone&#10;&#10;Description generated with very high confidence">
              <a:extLst>
                <a:ext uri="{FF2B5EF4-FFF2-40B4-BE49-F238E27FC236}">
                  <a16:creationId xmlns:a16="http://schemas.microsoft.com/office/drawing/2014/main" id="{F43AAF5A-5293-4AB5-B631-D31645EFD65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773589" y="1925929"/>
              <a:ext cx="2099274" cy="1815082"/>
            </a:xfrm>
            <a:prstGeom prst="rect">
              <a:avLst/>
            </a:prstGeom>
          </p:spPr>
        </p:pic>
        <p:pic>
          <p:nvPicPr>
            <p:cNvPr id="19" name="Picture 18" descr="A screenshot of a social media post&#10;&#10;Description generated with very high confidence">
              <a:extLst>
                <a:ext uri="{FF2B5EF4-FFF2-40B4-BE49-F238E27FC236}">
                  <a16:creationId xmlns:a16="http://schemas.microsoft.com/office/drawing/2014/main" id="{07249380-B1FA-4F61-A6D1-16752BF0D5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r="43979"/>
            <a:stretch/>
          </p:blipFill>
          <p:spPr>
            <a:xfrm>
              <a:off x="9992226" y="107601"/>
              <a:ext cx="1768377" cy="1815080"/>
            </a:xfrm>
            <a:prstGeom prst="rect">
              <a:avLst/>
            </a:prstGeom>
          </p:spPr>
        </p:pic>
        <p:pic>
          <p:nvPicPr>
            <p:cNvPr id="21" name="Picture 20" descr="A group of people in a room&#10;&#10;Description generated with very high confidence">
              <a:extLst>
                <a:ext uri="{FF2B5EF4-FFF2-40B4-BE49-F238E27FC236}">
                  <a16:creationId xmlns:a16="http://schemas.microsoft.com/office/drawing/2014/main" id="{7C33C7C2-B81E-46EE-9DBB-1F5C4A1B3F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r="46478"/>
            <a:stretch/>
          </p:blipFill>
          <p:spPr>
            <a:xfrm>
              <a:off x="9491438" y="3744258"/>
              <a:ext cx="2269165" cy="23848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1296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chemeClr val="bg1">
                  <a:tint val="90000"/>
                  <a:shade val="96000"/>
                  <a:hueMod val="100000"/>
                  <a:satMod val="180000"/>
                  <a:lumMod val="110000"/>
                </a:schemeClr>
              </a:gs>
              <a:gs pos="100000">
                <a:schemeClr val="bg1">
                  <a:shade val="96000"/>
                  <a:satMod val="160000"/>
                  <a:lumMod val="100000"/>
                </a:schemeClr>
              </a:gs>
            </a:gsLst>
            <a:lin ang="4740000" scaled="1"/>
          </a:gradFill>
          <a:ln>
            <a:noFill/>
          </a:ln>
          <a:effectLst/>
        </p:spPr>
      </p:sp>
      <p:pic>
        <p:nvPicPr>
          <p:cNvPr id="21" name="Picture 8" descr="A close up of a logo&#10;&#10;Description generated with very high confidence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 useBgFill="1">
        <p:nvSpPr>
          <p:cNvPr id="22" name="Rectangle 10">
            <a:extLst/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12" descr="A close up of a logo&#10;&#10;Description generated with very high confidence">
            <a:extLst/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03"/>
          <a:stretch>
            <a:fillRect/>
          </a:stretch>
        </p:blipFill>
        <p:spPr>
          <a:xfrm>
            <a:off x="0" y="0"/>
            <a:ext cx="11611430" cy="5322895"/>
          </a:xfrm>
          <a:custGeom>
            <a:avLst/>
            <a:gdLst>
              <a:gd name="connsiteX0" fmla="*/ 0 w 11611430"/>
              <a:gd name="connsiteY0" fmla="*/ 4244906 h 5322895"/>
              <a:gd name="connsiteX1" fmla="*/ 789221 w 11611430"/>
              <a:gd name="connsiteY1" fmla="*/ 4698931 h 5322895"/>
              <a:gd name="connsiteX2" fmla="*/ 784809 w 11611430"/>
              <a:gd name="connsiteY2" fmla="*/ 4705851 h 5322895"/>
              <a:gd name="connsiteX3" fmla="*/ 1222108 w 11611430"/>
              <a:gd name="connsiteY3" fmla="*/ 4984686 h 5322895"/>
              <a:gd name="connsiteX4" fmla="*/ 1039799 w 11611430"/>
              <a:gd name="connsiteY4" fmla="*/ 4961027 h 5322895"/>
              <a:gd name="connsiteX5" fmla="*/ 797865 w 11611430"/>
              <a:gd name="connsiteY5" fmla="*/ 4927397 h 5322895"/>
              <a:gd name="connsiteX6" fmla="*/ 579265 w 11611430"/>
              <a:gd name="connsiteY6" fmla="*/ 4895519 h 5322895"/>
              <a:gd name="connsiteX7" fmla="*/ 395052 w 11611430"/>
              <a:gd name="connsiteY7" fmla="*/ 4868896 h 5322895"/>
              <a:gd name="connsiteX8" fmla="*/ 240312 w 11611430"/>
              <a:gd name="connsiteY8" fmla="*/ 4843673 h 5322895"/>
              <a:gd name="connsiteX9" fmla="*/ 27853 w 11611430"/>
              <a:gd name="connsiteY9" fmla="*/ 4807592 h 5322895"/>
              <a:gd name="connsiteX10" fmla="*/ 0 w 11611430"/>
              <a:gd name="connsiteY10" fmla="*/ 4802879 h 5322895"/>
              <a:gd name="connsiteX11" fmla="*/ 4296623 w 11611430"/>
              <a:gd name="connsiteY11" fmla="*/ 1548702 h 5322895"/>
              <a:gd name="connsiteX12" fmla="*/ 4293181 w 11611430"/>
              <a:gd name="connsiteY12" fmla="*/ 1551087 h 5322895"/>
              <a:gd name="connsiteX13" fmla="*/ 4294099 w 11611430"/>
              <a:gd name="connsiteY13" fmla="*/ 1550404 h 5322895"/>
              <a:gd name="connsiteX14" fmla="*/ 4296623 w 11611430"/>
              <a:gd name="connsiteY14" fmla="*/ 1548702 h 5322895"/>
              <a:gd name="connsiteX15" fmla="*/ 4453128 w 11611430"/>
              <a:gd name="connsiteY15" fmla="*/ 822960 h 5322895"/>
              <a:gd name="connsiteX16" fmla="*/ 4425696 w 11611430"/>
              <a:gd name="connsiteY16" fmla="*/ 841248 h 5322895"/>
              <a:gd name="connsiteX17" fmla="*/ 4453128 w 11611430"/>
              <a:gd name="connsiteY17" fmla="*/ 822960 h 5322895"/>
              <a:gd name="connsiteX18" fmla="*/ 4951493 w 11611430"/>
              <a:gd name="connsiteY18" fmla="*/ 525922 h 5322895"/>
              <a:gd name="connsiteX19" fmla="*/ 4946904 w 11611430"/>
              <a:gd name="connsiteY19" fmla="*/ 548640 h 5322895"/>
              <a:gd name="connsiteX20" fmla="*/ 4928616 w 11611430"/>
              <a:gd name="connsiteY20" fmla="*/ 576072 h 5322895"/>
              <a:gd name="connsiteX21" fmla="*/ 4901184 w 11611430"/>
              <a:gd name="connsiteY21" fmla="*/ 585216 h 5322895"/>
              <a:gd name="connsiteX22" fmla="*/ 4837176 w 11611430"/>
              <a:gd name="connsiteY22" fmla="*/ 630936 h 5322895"/>
              <a:gd name="connsiteX23" fmla="*/ 4782312 w 11611430"/>
              <a:gd name="connsiteY23" fmla="*/ 667512 h 5322895"/>
              <a:gd name="connsiteX24" fmla="*/ 4663440 w 11611430"/>
              <a:gd name="connsiteY24" fmla="*/ 722376 h 5322895"/>
              <a:gd name="connsiteX25" fmla="*/ 4636009 w 11611430"/>
              <a:gd name="connsiteY25" fmla="*/ 731520 h 5322895"/>
              <a:gd name="connsiteX26" fmla="*/ 4608576 w 11611430"/>
              <a:gd name="connsiteY26" fmla="*/ 749808 h 5322895"/>
              <a:gd name="connsiteX27" fmla="*/ 4562856 w 11611430"/>
              <a:gd name="connsiteY27" fmla="*/ 768096 h 5322895"/>
              <a:gd name="connsiteX28" fmla="*/ 4480560 w 11611430"/>
              <a:gd name="connsiteY28" fmla="*/ 804672 h 5322895"/>
              <a:gd name="connsiteX29" fmla="*/ 4453128 w 11611430"/>
              <a:gd name="connsiteY29" fmla="*/ 822960 h 5322895"/>
              <a:gd name="connsiteX30" fmla="*/ 4507992 w 11611430"/>
              <a:gd name="connsiteY30" fmla="*/ 786384 h 5322895"/>
              <a:gd name="connsiteX31" fmla="*/ 4522382 w 11611430"/>
              <a:gd name="connsiteY31" fmla="*/ 780996 h 5322895"/>
              <a:gd name="connsiteX32" fmla="*/ 4535424 w 11611430"/>
              <a:gd name="connsiteY32" fmla="*/ 777240 h 5322895"/>
              <a:gd name="connsiteX33" fmla="*/ 4537453 w 11611430"/>
              <a:gd name="connsiteY33" fmla="*/ 775888 h 5322895"/>
              <a:gd name="connsiteX34" fmla="*/ 4544222 w 11611430"/>
              <a:gd name="connsiteY34" fmla="*/ 777042 h 5322895"/>
              <a:gd name="connsiteX35" fmla="*/ 4547575 w 11611430"/>
              <a:gd name="connsiteY35" fmla="*/ 773891 h 5322895"/>
              <a:gd name="connsiteX36" fmla="*/ 4552471 w 11611430"/>
              <a:gd name="connsiteY36" fmla="*/ 765876 h 5322895"/>
              <a:gd name="connsiteX37" fmla="*/ 4562856 w 11611430"/>
              <a:gd name="connsiteY37" fmla="*/ 758952 h 5322895"/>
              <a:gd name="connsiteX38" fmla="*/ 4590288 w 11611430"/>
              <a:gd name="connsiteY38" fmla="*/ 749808 h 5322895"/>
              <a:gd name="connsiteX39" fmla="*/ 4617720 w 11611430"/>
              <a:gd name="connsiteY39" fmla="*/ 731520 h 5322895"/>
              <a:gd name="connsiteX40" fmla="*/ 4663440 w 11611430"/>
              <a:gd name="connsiteY40" fmla="*/ 713232 h 5322895"/>
              <a:gd name="connsiteX41" fmla="*/ 4690872 w 11611430"/>
              <a:gd name="connsiteY41" fmla="*/ 694944 h 5322895"/>
              <a:gd name="connsiteX42" fmla="*/ 4718305 w 11611430"/>
              <a:gd name="connsiteY42" fmla="*/ 685800 h 5322895"/>
              <a:gd name="connsiteX43" fmla="*/ 4745736 w 11611430"/>
              <a:gd name="connsiteY43" fmla="*/ 667512 h 5322895"/>
              <a:gd name="connsiteX44" fmla="*/ 4782312 w 11611430"/>
              <a:gd name="connsiteY44" fmla="*/ 649224 h 5322895"/>
              <a:gd name="connsiteX45" fmla="*/ 4818888 w 11611430"/>
              <a:gd name="connsiteY45" fmla="*/ 612648 h 5322895"/>
              <a:gd name="connsiteX46" fmla="*/ 4892040 w 11611430"/>
              <a:gd name="connsiteY46" fmla="*/ 566928 h 5322895"/>
              <a:gd name="connsiteX47" fmla="*/ 4919472 w 11611430"/>
              <a:gd name="connsiteY47" fmla="*/ 557784 h 5322895"/>
              <a:gd name="connsiteX48" fmla="*/ 4946904 w 11611430"/>
              <a:gd name="connsiteY48" fmla="*/ 530352 h 5322895"/>
              <a:gd name="connsiteX49" fmla="*/ 5129784 w 11611430"/>
              <a:gd name="connsiteY49" fmla="*/ 374904 h 5322895"/>
              <a:gd name="connsiteX50" fmla="*/ 5047488 w 11611430"/>
              <a:gd name="connsiteY50" fmla="*/ 384048 h 5322895"/>
              <a:gd name="connsiteX51" fmla="*/ 5102090 w 11611430"/>
              <a:gd name="connsiteY51" fmla="*/ 427729 h 5322895"/>
              <a:gd name="connsiteX52" fmla="*/ 5084064 w 11611430"/>
              <a:gd name="connsiteY52" fmla="*/ 457200 h 5322895"/>
              <a:gd name="connsiteX53" fmla="*/ 5056632 w 11611430"/>
              <a:gd name="connsiteY53" fmla="*/ 466344 h 5322895"/>
              <a:gd name="connsiteX54" fmla="*/ 5029200 w 11611430"/>
              <a:gd name="connsiteY54" fmla="*/ 484632 h 5322895"/>
              <a:gd name="connsiteX55" fmla="*/ 4965109 w 11611430"/>
              <a:gd name="connsiteY55" fmla="*/ 512775 h 5322895"/>
              <a:gd name="connsiteX56" fmla="*/ 4951493 w 11611430"/>
              <a:gd name="connsiteY56" fmla="*/ 525922 h 5322895"/>
              <a:gd name="connsiteX57" fmla="*/ 4952969 w 11611430"/>
              <a:gd name="connsiteY57" fmla="*/ 518612 h 5322895"/>
              <a:gd name="connsiteX58" fmla="*/ 4965192 w 11611430"/>
              <a:gd name="connsiteY58" fmla="*/ 493776 h 5322895"/>
              <a:gd name="connsiteX59" fmla="*/ 4992624 w 11611430"/>
              <a:gd name="connsiteY59" fmla="*/ 475488 h 5322895"/>
              <a:gd name="connsiteX60" fmla="*/ 5010912 w 11611430"/>
              <a:gd name="connsiteY60" fmla="*/ 448056 h 5322895"/>
              <a:gd name="connsiteX61" fmla="*/ 5020056 w 11611430"/>
              <a:gd name="connsiteY61" fmla="*/ 420624 h 5322895"/>
              <a:gd name="connsiteX62" fmla="*/ 5001768 w 11611430"/>
              <a:gd name="connsiteY62" fmla="*/ 448056 h 5322895"/>
              <a:gd name="connsiteX63" fmla="*/ 4974336 w 11611430"/>
              <a:gd name="connsiteY63" fmla="*/ 466344 h 5322895"/>
              <a:gd name="connsiteX64" fmla="*/ 4919472 w 11611430"/>
              <a:gd name="connsiteY64" fmla="*/ 521208 h 5322895"/>
              <a:gd name="connsiteX65" fmla="*/ 4782312 w 11611430"/>
              <a:gd name="connsiteY65" fmla="*/ 612648 h 5322895"/>
              <a:gd name="connsiteX66" fmla="*/ 4754880 w 11611430"/>
              <a:gd name="connsiteY66" fmla="*/ 630936 h 5322895"/>
              <a:gd name="connsiteX67" fmla="*/ 4727448 w 11611430"/>
              <a:gd name="connsiteY67" fmla="*/ 649224 h 5322895"/>
              <a:gd name="connsiteX68" fmla="*/ 4700016 w 11611430"/>
              <a:gd name="connsiteY68" fmla="*/ 658368 h 5322895"/>
              <a:gd name="connsiteX69" fmla="*/ 4645152 w 11611430"/>
              <a:gd name="connsiteY69" fmla="*/ 685800 h 5322895"/>
              <a:gd name="connsiteX70" fmla="*/ 4562856 w 11611430"/>
              <a:gd name="connsiteY70" fmla="*/ 749808 h 5322895"/>
              <a:gd name="connsiteX71" fmla="*/ 4552704 w 11611430"/>
              <a:gd name="connsiteY71" fmla="*/ 765494 h 5322895"/>
              <a:gd name="connsiteX72" fmla="*/ 4552471 w 11611430"/>
              <a:gd name="connsiteY72" fmla="*/ 765876 h 5322895"/>
              <a:gd name="connsiteX73" fmla="*/ 4537453 w 11611430"/>
              <a:gd name="connsiteY73" fmla="*/ 775888 h 5322895"/>
              <a:gd name="connsiteX74" fmla="*/ 4536471 w 11611430"/>
              <a:gd name="connsiteY74" fmla="*/ 775721 h 5322895"/>
              <a:gd name="connsiteX75" fmla="*/ 4522382 w 11611430"/>
              <a:gd name="connsiteY75" fmla="*/ 780996 h 5322895"/>
              <a:gd name="connsiteX76" fmla="*/ 4507401 w 11611430"/>
              <a:gd name="connsiteY76" fmla="*/ 785310 h 5322895"/>
              <a:gd name="connsiteX77" fmla="*/ 4480560 w 11611430"/>
              <a:gd name="connsiteY77" fmla="*/ 795528 h 5322895"/>
              <a:gd name="connsiteX78" fmla="*/ 4453128 w 11611430"/>
              <a:gd name="connsiteY78" fmla="*/ 813816 h 5322895"/>
              <a:gd name="connsiteX79" fmla="*/ 4425696 w 11611430"/>
              <a:gd name="connsiteY79" fmla="*/ 841248 h 5322895"/>
              <a:gd name="connsiteX80" fmla="*/ 4398264 w 11611430"/>
              <a:gd name="connsiteY80" fmla="*/ 850392 h 5322895"/>
              <a:gd name="connsiteX81" fmla="*/ 4325112 w 11611430"/>
              <a:gd name="connsiteY81" fmla="*/ 896112 h 5322895"/>
              <a:gd name="connsiteX82" fmla="*/ 4270248 w 11611430"/>
              <a:gd name="connsiteY82" fmla="*/ 932688 h 5322895"/>
              <a:gd name="connsiteX83" fmla="*/ 4247885 w 11611430"/>
              <a:gd name="connsiteY83" fmla="*/ 954922 h 5322895"/>
              <a:gd name="connsiteX84" fmla="*/ 4239181 w 11611430"/>
              <a:gd name="connsiteY84" fmla="*/ 963417 h 5322895"/>
              <a:gd name="connsiteX85" fmla="*/ 4237347 w 11611430"/>
              <a:gd name="connsiteY85" fmla="*/ 965126 h 5322895"/>
              <a:gd name="connsiteX86" fmla="*/ 4238245 w 11611430"/>
              <a:gd name="connsiteY86" fmla="*/ 964330 h 5322895"/>
              <a:gd name="connsiteX87" fmla="*/ 4239181 w 11611430"/>
              <a:gd name="connsiteY87" fmla="*/ 963417 h 5322895"/>
              <a:gd name="connsiteX88" fmla="*/ 4241205 w 11611430"/>
              <a:gd name="connsiteY88" fmla="*/ 961530 h 5322895"/>
              <a:gd name="connsiteX89" fmla="*/ 4224528 w 11611430"/>
              <a:gd name="connsiteY89" fmla="*/ 987552 h 5322895"/>
              <a:gd name="connsiteX90" fmla="*/ 4169664 w 11611430"/>
              <a:gd name="connsiteY90" fmla="*/ 1033272 h 5322895"/>
              <a:gd name="connsiteX91" fmla="*/ 4151376 w 11611430"/>
              <a:gd name="connsiteY91" fmla="*/ 1060704 h 5322895"/>
              <a:gd name="connsiteX92" fmla="*/ 4123944 w 11611430"/>
              <a:gd name="connsiteY92" fmla="*/ 1078992 h 5322895"/>
              <a:gd name="connsiteX93" fmla="*/ 4087368 w 11611430"/>
              <a:gd name="connsiteY93" fmla="*/ 1133856 h 5322895"/>
              <a:gd name="connsiteX94" fmla="*/ 4069080 w 11611430"/>
              <a:gd name="connsiteY94" fmla="*/ 1161288 h 5322895"/>
              <a:gd name="connsiteX95" fmla="*/ 4050792 w 11611430"/>
              <a:gd name="connsiteY95" fmla="*/ 1188720 h 5322895"/>
              <a:gd name="connsiteX96" fmla="*/ 4023360 w 11611430"/>
              <a:gd name="connsiteY96" fmla="*/ 1271016 h 5322895"/>
              <a:gd name="connsiteX97" fmla="*/ 4014216 w 11611430"/>
              <a:gd name="connsiteY97" fmla="*/ 1298448 h 5322895"/>
              <a:gd name="connsiteX98" fmla="*/ 4032504 w 11611430"/>
              <a:gd name="connsiteY98" fmla="*/ 1490472 h 5322895"/>
              <a:gd name="connsiteX99" fmla="*/ 4050792 w 11611430"/>
              <a:gd name="connsiteY99" fmla="*/ 1517904 h 5322895"/>
              <a:gd name="connsiteX100" fmla="*/ 4078224 w 11611430"/>
              <a:gd name="connsiteY100" fmla="*/ 1591056 h 5322895"/>
              <a:gd name="connsiteX101" fmla="*/ 4114800 w 11611430"/>
              <a:gd name="connsiteY101" fmla="*/ 1600200 h 5322895"/>
              <a:gd name="connsiteX102" fmla="*/ 4178808 w 11611430"/>
              <a:gd name="connsiteY102" fmla="*/ 1591056 h 5322895"/>
              <a:gd name="connsiteX103" fmla="*/ 4261104 w 11611430"/>
              <a:gd name="connsiteY103" fmla="*/ 1572768 h 5322895"/>
              <a:gd name="connsiteX104" fmla="*/ 4287679 w 11611430"/>
              <a:gd name="connsiteY104" fmla="*/ 1554899 h 5322895"/>
              <a:gd name="connsiteX105" fmla="*/ 4293181 w 11611430"/>
              <a:gd name="connsiteY105" fmla="*/ 1551087 h 5322895"/>
              <a:gd name="connsiteX106" fmla="*/ 4286267 w 11611430"/>
              <a:gd name="connsiteY106" fmla="*/ 1556232 h 5322895"/>
              <a:gd name="connsiteX107" fmla="*/ 4325112 w 11611430"/>
              <a:gd name="connsiteY107" fmla="*/ 1545336 h 5322895"/>
              <a:gd name="connsiteX108" fmla="*/ 4379976 w 11611430"/>
              <a:gd name="connsiteY108" fmla="*/ 1508760 h 5322895"/>
              <a:gd name="connsiteX109" fmla="*/ 4407408 w 11611430"/>
              <a:gd name="connsiteY109" fmla="*/ 1490472 h 5322895"/>
              <a:gd name="connsiteX110" fmla="*/ 4434840 w 11611430"/>
              <a:gd name="connsiteY110" fmla="*/ 1481328 h 5322895"/>
              <a:gd name="connsiteX111" fmla="*/ 4526280 w 11611430"/>
              <a:gd name="connsiteY111" fmla="*/ 1426464 h 5322895"/>
              <a:gd name="connsiteX112" fmla="*/ 4855464 w 11611430"/>
              <a:gd name="connsiteY112" fmla="*/ 1417320 h 5322895"/>
              <a:gd name="connsiteX113" fmla="*/ 4937760 w 11611430"/>
              <a:gd name="connsiteY113" fmla="*/ 1399032 h 5322895"/>
              <a:gd name="connsiteX114" fmla="*/ 4965192 w 11611430"/>
              <a:gd name="connsiteY114" fmla="*/ 1389888 h 5322895"/>
              <a:gd name="connsiteX115" fmla="*/ 5029200 w 11611430"/>
              <a:gd name="connsiteY115" fmla="*/ 1380744 h 5322895"/>
              <a:gd name="connsiteX116" fmla="*/ 5102352 w 11611430"/>
              <a:gd name="connsiteY116" fmla="*/ 1362456 h 5322895"/>
              <a:gd name="connsiteX117" fmla="*/ 5129784 w 11611430"/>
              <a:gd name="connsiteY117" fmla="*/ 1344168 h 5322895"/>
              <a:gd name="connsiteX118" fmla="*/ 5175504 w 11611430"/>
              <a:gd name="connsiteY118" fmla="*/ 1335024 h 5322895"/>
              <a:gd name="connsiteX119" fmla="*/ 5202936 w 11611430"/>
              <a:gd name="connsiteY119" fmla="*/ 1325880 h 5322895"/>
              <a:gd name="connsiteX120" fmla="*/ 5276088 w 11611430"/>
              <a:gd name="connsiteY120" fmla="*/ 1307592 h 5322895"/>
              <a:gd name="connsiteX121" fmla="*/ 5303520 w 11611430"/>
              <a:gd name="connsiteY121" fmla="*/ 1298448 h 5322895"/>
              <a:gd name="connsiteX122" fmla="*/ 5367528 w 11611430"/>
              <a:gd name="connsiteY122" fmla="*/ 1289304 h 5322895"/>
              <a:gd name="connsiteX123" fmla="*/ 5687568 w 11611430"/>
              <a:gd name="connsiteY123" fmla="*/ 896112 h 5322895"/>
              <a:gd name="connsiteX124" fmla="*/ 5102090 w 11611430"/>
              <a:gd name="connsiteY124" fmla="*/ 427729 h 5322895"/>
              <a:gd name="connsiteX125" fmla="*/ 5108561 w 11611430"/>
              <a:gd name="connsiteY125" fmla="*/ 417150 h 5322895"/>
              <a:gd name="connsiteX126" fmla="*/ 5129784 w 11611430"/>
              <a:gd name="connsiteY126" fmla="*/ 374904 h 5322895"/>
              <a:gd name="connsiteX127" fmla="*/ 0 w 11611430"/>
              <a:gd name="connsiteY127" fmla="*/ 0 h 5322895"/>
              <a:gd name="connsiteX128" fmla="*/ 11611430 w 11611430"/>
              <a:gd name="connsiteY128" fmla="*/ 0 h 5322895"/>
              <a:gd name="connsiteX129" fmla="*/ 11611430 w 11611430"/>
              <a:gd name="connsiteY129" fmla="*/ 4911695 h 5322895"/>
              <a:gd name="connsiteX130" fmla="*/ 11401197 w 11611430"/>
              <a:gd name="connsiteY130" fmla="*/ 4948416 h 5322895"/>
              <a:gd name="connsiteX131" fmla="*/ 11121192 w 11611430"/>
              <a:gd name="connsiteY131" fmla="*/ 4990102 h 5322895"/>
              <a:gd name="connsiteX132" fmla="*/ 10842416 w 11611430"/>
              <a:gd name="connsiteY132" fmla="*/ 5032139 h 5322895"/>
              <a:gd name="connsiteX133" fmla="*/ 10562411 w 11611430"/>
              <a:gd name="connsiteY133" fmla="*/ 5071374 h 5322895"/>
              <a:gd name="connsiteX134" fmla="*/ 10286091 w 11611430"/>
              <a:gd name="connsiteY134" fmla="*/ 5105003 h 5322895"/>
              <a:gd name="connsiteX135" fmla="*/ 10006086 w 11611430"/>
              <a:gd name="connsiteY135" fmla="*/ 5136881 h 5322895"/>
              <a:gd name="connsiteX136" fmla="*/ 9727310 w 11611430"/>
              <a:gd name="connsiteY136" fmla="*/ 5165957 h 5322895"/>
              <a:gd name="connsiteX137" fmla="*/ 9453445 w 11611430"/>
              <a:gd name="connsiteY137" fmla="*/ 5191179 h 5322895"/>
              <a:gd name="connsiteX138" fmla="*/ 9175897 w 11611430"/>
              <a:gd name="connsiteY138" fmla="*/ 5216401 h 5322895"/>
              <a:gd name="connsiteX139" fmla="*/ 8902033 w 11611430"/>
              <a:gd name="connsiteY139" fmla="*/ 5237420 h 5322895"/>
              <a:gd name="connsiteX140" fmla="*/ 8628169 w 11611430"/>
              <a:gd name="connsiteY140" fmla="*/ 5253884 h 5322895"/>
              <a:gd name="connsiteX141" fmla="*/ 8355533 w 11611430"/>
              <a:gd name="connsiteY141" fmla="*/ 5271050 h 5322895"/>
              <a:gd name="connsiteX142" fmla="*/ 8085353 w 11611430"/>
              <a:gd name="connsiteY142" fmla="*/ 5285412 h 5322895"/>
              <a:gd name="connsiteX143" fmla="*/ 7817629 w 11611430"/>
              <a:gd name="connsiteY143" fmla="*/ 5295571 h 5322895"/>
              <a:gd name="connsiteX144" fmla="*/ 7549905 w 11611430"/>
              <a:gd name="connsiteY144" fmla="*/ 5304329 h 5322895"/>
              <a:gd name="connsiteX145" fmla="*/ 7284638 w 11611430"/>
              <a:gd name="connsiteY145" fmla="*/ 5312736 h 5322895"/>
              <a:gd name="connsiteX146" fmla="*/ 7023055 w 11611430"/>
              <a:gd name="connsiteY146" fmla="*/ 5316590 h 5322895"/>
              <a:gd name="connsiteX147" fmla="*/ 6761472 w 11611430"/>
              <a:gd name="connsiteY147" fmla="*/ 5320793 h 5322895"/>
              <a:gd name="connsiteX148" fmla="*/ 6503573 w 11611430"/>
              <a:gd name="connsiteY148" fmla="*/ 5322895 h 5322895"/>
              <a:gd name="connsiteX149" fmla="*/ 6248130 w 11611430"/>
              <a:gd name="connsiteY149" fmla="*/ 5320793 h 5322895"/>
              <a:gd name="connsiteX150" fmla="*/ 5995144 w 11611430"/>
              <a:gd name="connsiteY150" fmla="*/ 5320793 h 5322895"/>
              <a:gd name="connsiteX151" fmla="*/ 5744613 w 11611430"/>
              <a:gd name="connsiteY151" fmla="*/ 5316590 h 5322895"/>
              <a:gd name="connsiteX152" fmla="*/ 5498995 w 11611430"/>
              <a:gd name="connsiteY152" fmla="*/ 5310284 h 5322895"/>
              <a:gd name="connsiteX153" fmla="*/ 5255834 w 11611430"/>
              <a:gd name="connsiteY153" fmla="*/ 5304329 h 5322895"/>
              <a:gd name="connsiteX154" fmla="*/ 5017584 w 11611430"/>
              <a:gd name="connsiteY154" fmla="*/ 5297673 h 5322895"/>
              <a:gd name="connsiteX155" fmla="*/ 4785514 w 11611430"/>
              <a:gd name="connsiteY155" fmla="*/ 5287726 h 5322895"/>
              <a:gd name="connsiteX156" fmla="*/ 4601443 w 11611430"/>
              <a:gd name="connsiteY156" fmla="*/ 4972173 h 5322895"/>
              <a:gd name="connsiteX157" fmla="*/ 4514210 w 11611430"/>
              <a:gd name="connsiteY157" fmla="*/ 4830422 h 5322895"/>
              <a:gd name="connsiteX158" fmla="*/ 4416076 w 11611430"/>
              <a:gd name="connsiteY158" fmla="*/ 4732288 h 5322895"/>
              <a:gd name="connsiteX159" fmla="*/ 4274325 w 11611430"/>
              <a:gd name="connsiteY159" fmla="*/ 4557826 h 5322895"/>
              <a:gd name="connsiteX160" fmla="*/ 4241613 w 11611430"/>
              <a:gd name="connsiteY160" fmla="*/ 4525113 h 5322895"/>
              <a:gd name="connsiteX161" fmla="*/ 4208902 w 11611430"/>
              <a:gd name="connsiteY161" fmla="*/ 4481499 h 5322895"/>
              <a:gd name="connsiteX162" fmla="*/ 4154382 w 11611430"/>
              <a:gd name="connsiteY162" fmla="*/ 4437883 h 5322895"/>
              <a:gd name="connsiteX163" fmla="*/ 4110766 w 11611430"/>
              <a:gd name="connsiteY163" fmla="*/ 4416075 h 5322895"/>
              <a:gd name="connsiteX164" fmla="*/ 4078054 w 11611430"/>
              <a:gd name="connsiteY164" fmla="*/ 4394267 h 5322895"/>
              <a:gd name="connsiteX165" fmla="*/ 4034439 w 11611430"/>
              <a:gd name="connsiteY165" fmla="*/ 4361556 h 5322895"/>
              <a:gd name="connsiteX166" fmla="*/ 3958111 w 11611430"/>
              <a:gd name="connsiteY166" fmla="*/ 4339747 h 5322895"/>
              <a:gd name="connsiteX167" fmla="*/ 3892688 w 11611430"/>
              <a:gd name="connsiteY167" fmla="*/ 4328844 h 5322895"/>
              <a:gd name="connsiteX168" fmla="*/ 3718226 w 11611430"/>
              <a:gd name="connsiteY168" fmla="*/ 4307036 h 5322895"/>
              <a:gd name="connsiteX169" fmla="*/ 3641899 w 11611430"/>
              <a:gd name="connsiteY169" fmla="*/ 4274324 h 5322895"/>
              <a:gd name="connsiteX170" fmla="*/ 3620091 w 11611430"/>
              <a:gd name="connsiteY170" fmla="*/ 4252517 h 5322895"/>
              <a:gd name="connsiteX171" fmla="*/ 3565572 w 11611430"/>
              <a:gd name="connsiteY171" fmla="*/ 4230709 h 5322895"/>
              <a:gd name="connsiteX172" fmla="*/ 3500148 w 11611430"/>
              <a:gd name="connsiteY172" fmla="*/ 4208901 h 5322895"/>
              <a:gd name="connsiteX173" fmla="*/ 3478341 w 11611430"/>
              <a:gd name="connsiteY173" fmla="*/ 4176190 h 5322895"/>
              <a:gd name="connsiteX174" fmla="*/ 3543764 w 11611430"/>
              <a:gd name="connsiteY174" fmla="*/ 4132574 h 5322895"/>
              <a:gd name="connsiteX175" fmla="*/ 3445629 w 11611430"/>
              <a:gd name="connsiteY175" fmla="*/ 4121670 h 5322895"/>
              <a:gd name="connsiteX176" fmla="*/ 3391109 w 11611430"/>
              <a:gd name="connsiteY176" fmla="*/ 4132574 h 5322895"/>
              <a:gd name="connsiteX177" fmla="*/ 3303878 w 11611430"/>
              <a:gd name="connsiteY177" fmla="*/ 4154381 h 5322895"/>
              <a:gd name="connsiteX178" fmla="*/ 3260263 w 11611430"/>
              <a:gd name="connsiteY178" fmla="*/ 4165285 h 5322895"/>
              <a:gd name="connsiteX179" fmla="*/ 3194839 w 11611430"/>
              <a:gd name="connsiteY179" fmla="*/ 4187093 h 5322895"/>
              <a:gd name="connsiteX180" fmla="*/ 3162128 w 11611430"/>
              <a:gd name="connsiteY180" fmla="*/ 4197997 h 5322895"/>
              <a:gd name="connsiteX181" fmla="*/ 3053089 w 11611430"/>
              <a:gd name="connsiteY181" fmla="*/ 4230709 h 5322895"/>
              <a:gd name="connsiteX182" fmla="*/ 2987666 w 11611430"/>
              <a:gd name="connsiteY182" fmla="*/ 4252517 h 5322895"/>
              <a:gd name="connsiteX183" fmla="*/ 2954954 w 11611430"/>
              <a:gd name="connsiteY183" fmla="*/ 4263420 h 5322895"/>
              <a:gd name="connsiteX184" fmla="*/ 2867723 w 11611430"/>
              <a:gd name="connsiteY184" fmla="*/ 4285228 h 5322895"/>
              <a:gd name="connsiteX185" fmla="*/ 2802300 w 11611430"/>
              <a:gd name="connsiteY185" fmla="*/ 4307036 h 5322895"/>
              <a:gd name="connsiteX186" fmla="*/ 2780492 w 11611430"/>
              <a:gd name="connsiteY186" fmla="*/ 4328844 h 5322895"/>
              <a:gd name="connsiteX187" fmla="*/ 2715069 w 11611430"/>
              <a:gd name="connsiteY187" fmla="*/ 4350652 h 5322895"/>
              <a:gd name="connsiteX188" fmla="*/ 2682357 w 11611430"/>
              <a:gd name="connsiteY188" fmla="*/ 4361556 h 5322895"/>
              <a:gd name="connsiteX189" fmla="*/ 2649646 w 11611430"/>
              <a:gd name="connsiteY189" fmla="*/ 4372459 h 5322895"/>
              <a:gd name="connsiteX190" fmla="*/ 2616933 w 11611430"/>
              <a:gd name="connsiteY190" fmla="*/ 4383363 h 5322895"/>
              <a:gd name="connsiteX191" fmla="*/ 2595126 w 11611430"/>
              <a:gd name="connsiteY191" fmla="*/ 4405171 h 5322895"/>
              <a:gd name="connsiteX192" fmla="*/ 2529703 w 11611430"/>
              <a:gd name="connsiteY192" fmla="*/ 4437883 h 5322895"/>
              <a:gd name="connsiteX193" fmla="*/ 2486087 w 11611430"/>
              <a:gd name="connsiteY193" fmla="*/ 4481499 h 5322895"/>
              <a:gd name="connsiteX194" fmla="*/ 2453375 w 11611430"/>
              <a:gd name="connsiteY194" fmla="*/ 4514210 h 5322895"/>
              <a:gd name="connsiteX195" fmla="*/ 2420664 w 11611430"/>
              <a:gd name="connsiteY195" fmla="*/ 4536017 h 5322895"/>
              <a:gd name="connsiteX196" fmla="*/ 2398856 w 11611430"/>
              <a:gd name="connsiteY196" fmla="*/ 4568729 h 5322895"/>
              <a:gd name="connsiteX197" fmla="*/ 2377048 w 11611430"/>
              <a:gd name="connsiteY197" fmla="*/ 4590537 h 5322895"/>
              <a:gd name="connsiteX198" fmla="*/ 2366144 w 11611430"/>
              <a:gd name="connsiteY198" fmla="*/ 4623249 h 5322895"/>
              <a:gd name="connsiteX199" fmla="*/ 2344336 w 11611430"/>
              <a:gd name="connsiteY199" fmla="*/ 4666865 h 5322895"/>
              <a:gd name="connsiteX200" fmla="*/ 2322528 w 11611430"/>
              <a:gd name="connsiteY200" fmla="*/ 4732288 h 5322895"/>
              <a:gd name="connsiteX201" fmla="*/ 2300721 w 11611430"/>
              <a:gd name="connsiteY201" fmla="*/ 4764999 h 5322895"/>
              <a:gd name="connsiteX202" fmla="*/ 2268010 w 11611430"/>
              <a:gd name="connsiteY202" fmla="*/ 4852231 h 5322895"/>
              <a:gd name="connsiteX203" fmla="*/ 2235297 w 11611430"/>
              <a:gd name="connsiteY203" fmla="*/ 4993981 h 5322895"/>
              <a:gd name="connsiteX204" fmla="*/ 2230567 w 11611430"/>
              <a:gd name="connsiteY204" fmla="*/ 5079209 h 5322895"/>
              <a:gd name="connsiteX205" fmla="*/ 2229538 w 11611430"/>
              <a:gd name="connsiteY205" fmla="*/ 5104344 h 5322895"/>
              <a:gd name="connsiteX206" fmla="*/ 1932621 w 11611430"/>
              <a:gd name="connsiteY206" fmla="*/ 5071374 h 5322895"/>
              <a:gd name="connsiteX207" fmla="*/ 1609634 w 11611430"/>
              <a:gd name="connsiteY207" fmla="*/ 5033891 h 5322895"/>
              <a:gd name="connsiteX208" fmla="*/ 1328757 w 11611430"/>
              <a:gd name="connsiteY208" fmla="*/ 4998467 h 5322895"/>
              <a:gd name="connsiteX209" fmla="*/ 852652 w 11611430"/>
              <a:gd name="connsiteY209" fmla="*/ 4694887 h 5322895"/>
              <a:gd name="connsiteX210" fmla="*/ 857930 w 11611430"/>
              <a:gd name="connsiteY210" fmla="*/ 4685713 h 5322895"/>
              <a:gd name="connsiteX211" fmla="*/ 0 w 11611430"/>
              <a:gd name="connsiteY211" fmla="*/ 4192161 h 5322895"/>
              <a:gd name="connsiteX212" fmla="*/ 0 w 11611430"/>
              <a:gd name="connsiteY212" fmla="*/ 3753332 h 5322895"/>
              <a:gd name="connsiteX213" fmla="*/ 0 w 11611430"/>
              <a:gd name="connsiteY213" fmla="*/ 3571886 h 5322895"/>
              <a:gd name="connsiteX214" fmla="*/ 0 w 11611430"/>
              <a:gd name="connsiteY214" fmla="*/ 471948 h 5322895"/>
              <a:gd name="connsiteX215" fmla="*/ 0 w 11611430"/>
              <a:gd name="connsiteY215" fmla="*/ 213719 h 5322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11611430" h="5322895">
                <a:moveTo>
                  <a:pt x="0" y="4244906"/>
                </a:moveTo>
                <a:lnTo>
                  <a:pt x="789221" y="4698931"/>
                </a:lnTo>
                <a:lnTo>
                  <a:pt x="784809" y="4705851"/>
                </a:lnTo>
                <a:lnTo>
                  <a:pt x="1222108" y="4984686"/>
                </a:lnTo>
                <a:lnTo>
                  <a:pt x="1039799" y="4961027"/>
                </a:lnTo>
                <a:lnTo>
                  <a:pt x="797865" y="4927397"/>
                </a:lnTo>
                <a:lnTo>
                  <a:pt x="579265" y="4895519"/>
                </a:lnTo>
                <a:lnTo>
                  <a:pt x="395052" y="4868896"/>
                </a:lnTo>
                <a:lnTo>
                  <a:pt x="240312" y="4843673"/>
                </a:lnTo>
                <a:lnTo>
                  <a:pt x="27853" y="4807592"/>
                </a:lnTo>
                <a:lnTo>
                  <a:pt x="0" y="4802879"/>
                </a:lnTo>
                <a:close/>
                <a:moveTo>
                  <a:pt x="4296623" y="1548702"/>
                </a:moveTo>
                <a:lnTo>
                  <a:pt x="4293181" y="1551087"/>
                </a:lnTo>
                <a:lnTo>
                  <a:pt x="4294099" y="1550404"/>
                </a:lnTo>
                <a:cubicBezTo>
                  <a:pt x="4296167" y="1548940"/>
                  <a:pt x="4297351" y="1548163"/>
                  <a:pt x="4296623" y="1548702"/>
                </a:cubicBezTo>
                <a:close/>
                <a:moveTo>
                  <a:pt x="4453128" y="822960"/>
                </a:moveTo>
                <a:cubicBezTo>
                  <a:pt x="4443984" y="829056"/>
                  <a:pt x="4436122" y="837773"/>
                  <a:pt x="4425696" y="841248"/>
                </a:cubicBezTo>
                <a:cubicBezTo>
                  <a:pt x="4436122" y="837773"/>
                  <a:pt x="4444625" y="830366"/>
                  <a:pt x="4453128" y="822960"/>
                </a:cubicBezTo>
                <a:close/>
                <a:moveTo>
                  <a:pt x="4951493" y="525922"/>
                </a:moveTo>
                <a:lnTo>
                  <a:pt x="4946904" y="548640"/>
                </a:lnTo>
                <a:cubicBezTo>
                  <a:pt x="4942441" y="558683"/>
                  <a:pt x="4934712" y="566928"/>
                  <a:pt x="4928616" y="576072"/>
                </a:cubicBezTo>
                <a:cubicBezTo>
                  <a:pt x="4919472" y="579120"/>
                  <a:pt x="4909806" y="580905"/>
                  <a:pt x="4901184" y="585216"/>
                </a:cubicBezTo>
                <a:cubicBezTo>
                  <a:pt x="4887813" y="591901"/>
                  <a:pt x="4845460" y="624723"/>
                  <a:pt x="4837176" y="630936"/>
                </a:cubicBezTo>
                <a:cubicBezTo>
                  <a:pt x="4819592" y="644124"/>
                  <a:pt x="4800601" y="655320"/>
                  <a:pt x="4782312" y="667512"/>
                </a:cubicBezTo>
                <a:cubicBezTo>
                  <a:pt x="4754782" y="685866"/>
                  <a:pt x="4698165" y="709354"/>
                  <a:pt x="4663440" y="722376"/>
                </a:cubicBezTo>
                <a:cubicBezTo>
                  <a:pt x="4654415" y="725760"/>
                  <a:pt x="4644629" y="727209"/>
                  <a:pt x="4636009" y="731520"/>
                </a:cubicBezTo>
                <a:cubicBezTo>
                  <a:pt x="4626179" y="736435"/>
                  <a:pt x="4618406" y="744893"/>
                  <a:pt x="4608576" y="749808"/>
                </a:cubicBezTo>
                <a:cubicBezTo>
                  <a:pt x="4593895" y="757149"/>
                  <a:pt x="4577537" y="760755"/>
                  <a:pt x="4562856" y="768096"/>
                </a:cubicBezTo>
                <a:cubicBezTo>
                  <a:pt x="4475913" y="811568"/>
                  <a:pt x="4622104" y="757491"/>
                  <a:pt x="4480560" y="804672"/>
                </a:cubicBezTo>
                <a:cubicBezTo>
                  <a:pt x="4470134" y="808148"/>
                  <a:pt x="4461631" y="815554"/>
                  <a:pt x="4453128" y="822960"/>
                </a:cubicBezTo>
                <a:cubicBezTo>
                  <a:pt x="4471416" y="810768"/>
                  <a:pt x="4488333" y="796214"/>
                  <a:pt x="4507992" y="786384"/>
                </a:cubicBezTo>
                <a:lnTo>
                  <a:pt x="4522382" y="780996"/>
                </a:lnTo>
                <a:lnTo>
                  <a:pt x="4535424" y="777240"/>
                </a:lnTo>
                <a:lnTo>
                  <a:pt x="4537453" y="775888"/>
                </a:lnTo>
                <a:lnTo>
                  <a:pt x="4544222" y="777042"/>
                </a:lnTo>
                <a:cubicBezTo>
                  <a:pt x="4545166" y="777651"/>
                  <a:pt x="4545376" y="777515"/>
                  <a:pt x="4547575" y="773891"/>
                </a:cubicBezTo>
                <a:lnTo>
                  <a:pt x="4552471" y="765876"/>
                </a:lnTo>
                <a:lnTo>
                  <a:pt x="4562856" y="758952"/>
                </a:lnTo>
                <a:cubicBezTo>
                  <a:pt x="4571477" y="754641"/>
                  <a:pt x="4581667" y="754119"/>
                  <a:pt x="4590288" y="749808"/>
                </a:cubicBezTo>
                <a:cubicBezTo>
                  <a:pt x="4600118" y="744893"/>
                  <a:pt x="4607890" y="736435"/>
                  <a:pt x="4617720" y="731520"/>
                </a:cubicBezTo>
                <a:cubicBezTo>
                  <a:pt x="4632401" y="724179"/>
                  <a:pt x="4648759" y="720573"/>
                  <a:pt x="4663440" y="713232"/>
                </a:cubicBezTo>
                <a:cubicBezTo>
                  <a:pt x="4673270" y="708317"/>
                  <a:pt x="4681042" y="699859"/>
                  <a:pt x="4690872" y="694944"/>
                </a:cubicBezTo>
                <a:cubicBezTo>
                  <a:pt x="4699493" y="690633"/>
                  <a:pt x="4709683" y="690111"/>
                  <a:pt x="4718305" y="685800"/>
                </a:cubicBezTo>
                <a:cubicBezTo>
                  <a:pt x="4728135" y="680885"/>
                  <a:pt x="4736194" y="672964"/>
                  <a:pt x="4745736" y="667512"/>
                </a:cubicBezTo>
                <a:cubicBezTo>
                  <a:pt x="4757571" y="660749"/>
                  <a:pt x="4771407" y="657403"/>
                  <a:pt x="4782312" y="649224"/>
                </a:cubicBezTo>
                <a:cubicBezTo>
                  <a:pt x="4796106" y="638879"/>
                  <a:pt x="4806696" y="624840"/>
                  <a:pt x="4818888" y="612648"/>
                </a:cubicBezTo>
                <a:cubicBezTo>
                  <a:pt x="4839221" y="592315"/>
                  <a:pt x="4866796" y="580697"/>
                  <a:pt x="4892040" y="566928"/>
                </a:cubicBezTo>
                <a:cubicBezTo>
                  <a:pt x="4900502" y="562313"/>
                  <a:pt x="4911452" y="563131"/>
                  <a:pt x="4919472" y="557784"/>
                </a:cubicBezTo>
                <a:cubicBezTo>
                  <a:pt x="4930232" y="550611"/>
                  <a:pt x="4937760" y="539496"/>
                  <a:pt x="4946904" y="530352"/>
                </a:cubicBezTo>
                <a:close/>
                <a:moveTo>
                  <a:pt x="5129784" y="374904"/>
                </a:moveTo>
                <a:lnTo>
                  <a:pt x="5047488" y="384048"/>
                </a:lnTo>
                <a:lnTo>
                  <a:pt x="5102090" y="427729"/>
                </a:lnTo>
                <a:lnTo>
                  <a:pt x="5084064" y="457200"/>
                </a:lnTo>
                <a:cubicBezTo>
                  <a:pt x="5078043" y="464726"/>
                  <a:pt x="5065253" y="462033"/>
                  <a:pt x="5056632" y="466344"/>
                </a:cubicBezTo>
                <a:cubicBezTo>
                  <a:pt x="5046802" y="471259"/>
                  <a:pt x="5039030" y="479717"/>
                  <a:pt x="5029200" y="484632"/>
                </a:cubicBezTo>
                <a:cubicBezTo>
                  <a:pt x="4988956" y="504754"/>
                  <a:pt x="5000279" y="480520"/>
                  <a:pt x="4965109" y="512775"/>
                </a:cubicBezTo>
                <a:lnTo>
                  <a:pt x="4951493" y="525922"/>
                </a:lnTo>
                <a:lnTo>
                  <a:pt x="4952969" y="518612"/>
                </a:lnTo>
                <a:cubicBezTo>
                  <a:pt x="4954558" y="508435"/>
                  <a:pt x="4957172" y="499123"/>
                  <a:pt x="4965192" y="493776"/>
                </a:cubicBezTo>
                <a:lnTo>
                  <a:pt x="4992624" y="475488"/>
                </a:lnTo>
                <a:cubicBezTo>
                  <a:pt x="4998720" y="466344"/>
                  <a:pt x="5005997" y="457886"/>
                  <a:pt x="5010912" y="448056"/>
                </a:cubicBezTo>
                <a:cubicBezTo>
                  <a:pt x="5015223" y="439435"/>
                  <a:pt x="5029695" y="420624"/>
                  <a:pt x="5020056" y="420624"/>
                </a:cubicBezTo>
                <a:cubicBezTo>
                  <a:pt x="5009066" y="420624"/>
                  <a:pt x="5009539" y="440285"/>
                  <a:pt x="5001768" y="448056"/>
                </a:cubicBezTo>
                <a:cubicBezTo>
                  <a:pt x="4993997" y="455827"/>
                  <a:pt x="4982550" y="459043"/>
                  <a:pt x="4974336" y="466344"/>
                </a:cubicBezTo>
                <a:cubicBezTo>
                  <a:pt x="4955006" y="483527"/>
                  <a:pt x="4940991" y="506862"/>
                  <a:pt x="4919472" y="521208"/>
                </a:cubicBezTo>
                <a:lnTo>
                  <a:pt x="4782312" y="612648"/>
                </a:lnTo>
                <a:lnTo>
                  <a:pt x="4754880" y="630936"/>
                </a:lnTo>
                <a:cubicBezTo>
                  <a:pt x="4745736" y="637032"/>
                  <a:pt x="4737874" y="645749"/>
                  <a:pt x="4727448" y="649224"/>
                </a:cubicBezTo>
                <a:cubicBezTo>
                  <a:pt x="4718305" y="652272"/>
                  <a:pt x="4708637" y="654057"/>
                  <a:pt x="4700016" y="658368"/>
                </a:cubicBezTo>
                <a:cubicBezTo>
                  <a:pt x="4629112" y="693820"/>
                  <a:pt x="4714103" y="662816"/>
                  <a:pt x="4645152" y="685800"/>
                </a:cubicBezTo>
                <a:cubicBezTo>
                  <a:pt x="4583472" y="747480"/>
                  <a:pt x="4614824" y="732485"/>
                  <a:pt x="4562856" y="749808"/>
                </a:cubicBezTo>
                <a:cubicBezTo>
                  <a:pt x="4558408" y="756480"/>
                  <a:pt x="4555137" y="761595"/>
                  <a:pt x="4552704" y="765494"/>
                </a:cubicBezTo>
                <a:lnTo>
                  <a:pt x="4552471" y="765876"/>
                </a:lnTo>
                <a:lnTo>
                  <a:pt x="4537453" y="775888"/>
                </a:lnTo>
                <a:lnTo>
                  <a:pt x="4536471" y="775721"/>
                </a:lnTo>
                <a:lnTo>
                  <a:pt x="4522382" y="780996"/>
                </a:lnTo>
                <a:lnTo>
                  <a:pt x="4507401" y="785310"/>
                </a:lnTo>
                <a:cubicBezTo>
                  <a:pt x="4497892" y="787567"/>
                  <a:pt x="4488580" y="790182"/>
                  <a:pt x="4480560" y="795528"/>
                </a:cubicBezTo>
                <a:cubicBezTo>
                  <a:pt x="4471416" y="801624"/>
                  <a:pt x="4461571" y="806781"/>
                  <a:pt x="4453128" y="813816"/>
                </a:cubicBezTo>
                <a:cubicBezTo>
                  <a:pt x="4443194" y="822095"/>
                  <a:pt x="4413428" y="845337"/>
                  <a:pt x="4425696" y="841248"/>
                </a:cubicBezTo>
                <a:cubicBezTo>
                  <a:pt x="4416552" y="844296"/>
                  <a:pt x="4406726" y="845777"/>
                  <a:pt x="4398264" y="850392"/>
                </a:cubicBezTo>
                <a:cubicBezTo>
                  <a:pt x="4373020" y="864161"/>
                  <a:pt x="4345446" y="875779"/>
                  <a:pt x="4325112" y="896112"/>
                </a:cubicBezTo>
                <a:cubicBezTo>
                  <a:pt x="4290864" y="930360"/>
                  <a:pt x="4309948" y="919455"/>
                  <a:pt x="4270248" y="932688"/>
                </a:cubicBezTo>
                <a:cubicBezTo>
                  <a:pt x="4260231" y="942706"/>
                  <a:pt x="4252997" y="949883"/>
                  <a:pt x="4247885" y="954922"/>
                </a:cubicBezTo>
                <a:lnTo>
                  <a:pt x="4239181" y="963417"/>
                </a:lnTo>
                <a:lnTo>
                  <a:pt x="4237347" y="965126"/>
                </a:lnTo>
                <a:cubicBezTo>
                  <a:pt x="4236632" y="965827"/>
                  <a:pt x="4236711" y="965796"/>
                  <a:pt x="4238245" y="964330"/>
                </a:cubicBezTo>
                <a:lnTo>
                  <a:pt x="4239181" y="963417"/>
                </a:lnTo>
                <a:lnTo>
                  <a:pt x="4241205" y="961530"/>
                </a:lnTo>
                <a:cubicBezTo>
                  <a:pt x="4247749" y="955680"/>
                  <a:pt x="4256355" y="949361"/>
                  <a:pt x="4224528" y="987552"/>
                </a:cubicBezTo>
                <a:cubicBezTo>
                  <a:pt x="4202526" y="1013954"/>
                  <a:pt x="4196637" y="1015290"/>
                  <a:pt x="4169664" y="1033272"/>
                </a:cubicBezTo>
                <a:cubicBezTo>
                  <a:pt x="4163568" y="1042416"/>
                  <a:pt x="4159147" y="1052933"/>
                  <a:pt x="4151376" y="1060704"/>
                </a:cubicBezTo>
                <a:cubicBezTo>
                  <a:pt x="4143605" y="1068475"/>
                  <a:pt x="4131181" y="1070721"/>
                  <a:pt x="4123944" y="1078992"/>
                </a:cubicBezTo>
                <a:cubicBezTo>
                  <a:pt x="4109470" y="1095533"/>
                  <a:pt x="4099560" y="1115568"/>
                  <a:pt x="4087368" y="1133856"/>
                </a:cubicBezTo>
                <a:lnTo>
                  <a:pt x="4069080" y="1161288"/>
                </a:lnTo>
                <a:cubicBezTo>
                  <a:pt x="4062984" y="1170432"/>
                  <a:pt x="4054267" y="1178294"/>
                  <a:pt x="4050792" y="1188720"/>
                </a:cubicBezTo>
                <a:lnTo>
                  <a:pt x="4023360" y="1271016"/>
                </a:lnTo>
                <a:lnTo>
                  <a:pt x="4014216" y="1298448"/>
                </a:lnTo>
                <a:cubicBezTo>
                  <a:pt x="4014289" y="1299545"/>
                  <a:pt x="4019996" y="1452949"/>
                  <a:pt x="4032504" y="1490472"/>
                </a:cubicBezTo>
                <a:cubicBezTo>
                  <a:pt x="4035979" y="1500898"/>
                  <a:pt x="4044696" y="1508760"/>
                  <a:pt x="4050792" y="1517904"/>
                </a:cubicBezTo>
                <a:cubicBezTo>
                  <a:pt x="4054773" y="1537809"/>
                  <a:pt x="4056490" y="1576567"/>
                  <a:pt x="4078224" y="1591056"/>
                </a:cubicBezTo>
                <a:cubicBezTo>
                  <a:pt x="4088681" y="1598027"/>
                  <a:pt x="4102608" y="1597152"/>
                  <a:pt x="4114800" y="1600200"/>
                </a:cubicBezTo>
                <a:cubicBezTo>
                  <a:pt x="4136136" y="1597152"/>
                  <a:pt x="4157549" y="1594599"/>
                  <a:pt x="4178808" y="1591056"/>
                </a:cubicBezTo>
                <a:cubicBezTo>
                  <a:pt x="4213634" y="1585252"/>
                  <a:pt x="4228224" y="1580988"/>
                  <a:pt x="4261104" y="1572768"/>
                </a:cubicBezTo>
                <a:cubicBezTo>
                  <a:pt x="4273586" y="1564447"/>
                  <a:pt x="4282102" y="1558701"/>
                  <a:pt x="4287679" y="1554899"/>
                </a:cubicBezTo>
                <a:lnTo>
                  <a:pt x="4293181" y="1551087"/>
                </a:lnTo>
                <a:lnTo>
                  <a:pt x="4286267" y="1556232"/>
                </a:lnTo>
                <a:cubicBezTo>
                  <a:pt x="4275026" y="1565076"/>
                  <a:pt x="4266065" y="1574860"/>
                  <a:pt x="4325112" y="1545336"/>
                </a:cubicBezTo>
                <a:cubicBezTo>
                  <a:pt x="4344771" y="1535506"/>
                  <a:pt x="4361688" y="1520952"/>
                  <a:pt x="4379976" y="1508760"/>
                </a:cubicBezTo>
                <a:cubicBezTo>
                  <a:pt x="4389120" y="1502664"/>
                  <a:pt x="4396982" y="1493947"/>
                  <a:pt x="4407408" y="1490472"/>
                </a:cubicBezTo>
                <a:cubicBezTo>
                  <a:pt x="4416552" y="1487424"/>
                  <a:pt x="4426414" y="1486009"/>
                  <a:pt x="4434840" y="1481328"/>
                </a:cubicBezTo>
                <a:cubicBezTo>
                  <a:pt x="4436160" y="1480595"/>
                  <a:pt x="4510285" y="1427664"/>
                  <a:pt x="4526280" y="1426464"/>
                </a:cubicBezTo>
                <a:cubicBezTo>
                  <a:pt x="4635743" y="1418254"/>
                  <a:pt x="4745736" y="1420368"/>
                  <a:pt x="4855464" y="1417320"/>
                </a:cubicBezTo>
                <a:cubicBezTo>
                  <a:pt x="4917217" y="1396736"/>
                  <a:pt x="4841203" y="1420489"/>
                  <a:pt x="4937760" y="1399032"/>
                </a:cubicBezTo>
                <a:cubicBezTo>
                  <a:pt x="4947169" y="1396941"/>
                  <a:pt x="4955741" y="1391778"/>
                  <a:pt x="4965192" y="1389888"/>
                </a:cubicBezTo>
                <a:cubicBezTo>
                  <a:pt x="4986326" y="1385661"/>
                  <a:pt x="5008066" y="1384971"/>
                  <a:pt x="5029200" y="1380744"/>
                </a:cubicBezTo>
                <a:cubicBezTo>
                  <a:pt x="5053846" y="1375815"/>
                  <a:pt x="5102352" y="1362456"/>
                  <a:pt x="5102352" y="1362456"/>
                </a:cubicBezTo>
                <a:cubicBezTo>
                  <a:pt x="5111496" y="1356360"/>
                  <a:pt x="5119494" y="1348027"/>
                  <a:pt x="5129784" y="1344168"/>
                </a:cubicBezTo>
                <a:cubicBezTo>
                  <a:pt x="5144336" y="1338711"/>
                  <a:pt x="5160426" y="1338793"/>
                  <a:pt x="5175504" y="1335024"/>
                </a:cubicBezTo>
                <a:cubicBezTo>
                  <a:pt x="5184855" y="1332686"/>
                  <a:pt x="5193637" y="1328416"/>
                  <a:pt x="5202936" y="1325880"/>
                </a:cubicBezTo>
                <a:cubicBezTo>
                  <a:pt x="5227185" y="1319267"/>
                  <a:pt x="5252243" y="1315540"/>
                  <a:pt x="5276088" y="1307592"/>
                </a:cubicBezTo>
                <a:cubicBezTo>
                  <a:pt x="5285232" y="1304544"/>
                  <a:pt x="5294069" y="1300338"/>
                  <a:pt x="5303520" y="1298448"/>
                </a:cubicBezTo>
                <a:cubicBezTo>
                  <a:pt x="5324654" y="1294221"/>
                  <a:pt x="5367528" y="1289304"/>
                  <a:pt x="5367528" y="1289304"/>
                </a:cubicBezTo>
                <a:lnTo>
                  <a:pt x="5687568" y="896112"/>
                </a:lnTo>
                <a:lnTo>
                  <a:pt x="5102090" y="427729"/>
                </a:lnTo>
                <a:lnTo>
                  <a:pt x="5108561" y="417150"/>
                </a:lnTo>
                <a:cubicBezTo>
                  <a:pt x="5115635" y="403068"/>
                  <a:pt x="5122164" y="388620"/>
                  <a:pt x="5129784" y="374904"/>
                </a:cubicBezTo>
                <a:close/>
                <a:moveTo>
                  <a:pt x="0" y="0"/>
                </a:moveTo>
                <a:lnTo>
                  <a:pt x="11611430" y="0"/>
                </a:lnTo>
                <a:lnTo>
                  <a:pt x="11611430" y="4911695"/>
                </a:lnTo>
                <a:lnTo>
                  <a:pt x="11401197" y="4948416"/>
                </a:lnTo>
                <a:lnTo>
                  <a:pt x="11121192" y="4990102"/>
                </a:lnTo>
                <a:lnTo>
                  <a:pt x="10842416" y="5032139"/>
                </a:lnTo>
                <a:lnTo>
                  <a:pt x="10562411" y="5071374"/>
                </a:lnTo>
                <a:lnTo>
                  <a:pt x="10286091" y="5105003"/>
                </a:lnTo>
                <a:lnTo>
                  <a:pt x="10006086" y="5136881"/>
                </a:lnTo>
                <a:lnTo>
                  <a:pt x="9727310" y="5165957"/>
                </a:lnTo>
                <a:lnTo>
                  <a:pt x="9453445" y="5191179"/>
                </a:lnTo>
                <a:lnTo>
                  <a:pt x="9175897" y="5216401"/>
                </a:lnTo>
                <a:lnTo>
                  <a:pt x="8902033" y="5237420"/>
                </a:lnTo>
                <a:lnTo>
                  <a:pt x="8628169" y="5253884"/>
                </a:lnTo>
                <a:lnTo>
                  <a:pt x="8355533" y="5271050"/>
                </a:lnTo>
                <a:lnTo>
                  <a:pt x="8085353" y="5285412"/>
                </a:lnTo>
                <a:lnTo>
                  <a:pt x="7817629" y="5295571"/>
                </a:lnTo>
                <a:lnTo>
                  <a:pt x="7549905" y="5304329"/>
                </a:lnTo>
                <a:lnTo>
                  <a:pt x="7284638" y="5312736"/>
                </a:lnTo>
                <a:lnTo>
                  <a:pt x="7023055" y="5316590"/>
                </a:lnTo>
                <a:lnTo>
                  <a:pt x="6761472" y="5320793"/>
                </a:lnTo>
                <a:lnTo>
                  <a:pt x="6503573" y="5322895"/>
                </a:lnTo>
                <a:lnTo>
                  <a:pt x="6248130" y="5320793"/>
                </a:lnTo>
                <a:lnTo>
                  <a:pt x="5995144" y="5320793"/>
                </a:lnTo>
                <a:lnTo>
                  <a:pt x="5744613" y="5316590"/>
                </a:lnTo>
                <a:lnTo>
                  <a:pt x="5498995" y="5310284"/>
                </a:lnTo>
                <a:lnTo>
                  <a:pt x="5255834" y="5304329"/>
                </a:lnTo>
                <a:lnTo>
                  <a:pt x="5017584" y="5297673"/>
                </a:lnTo>
                <a:lnTo>
                  <a:pt x="4785514" y="5287726"/>
                </a:lnTo>
                <a:lnTo>
                  <a:pt x="4601443" y="4972173"/>
                </a:lnTo>
                <a:cubicBezTo>
                  <a:pt x="4573184" y="4924429"/>
                  <a:pt x="4553441" y="4869653"/>
                  <a:pt x="4514210" y="4830422"/>
                </a:cubicBezTo>
                <a:cubicBezTo>
                  <a:pt x="4481500" y="4797711"/>
                  <a:pt x="4446637" y="4767016"/>
                  <a:pt x="4416076" y="4732288"/>
                </a:cubicBezTo>
                <a:cubicBezTo>
                  <a:pt x="4366574" y="4676037"/>
                  <a:pt x="4327308" y="4610810"/>
                  <a:pt x="4274325" y="4557826"/>
                </a:cubicBezTo>
                <a:cubicBezTo>
                  <a:pt x="4263420" y="4546922"/>
                  <a:pt x="4251649" y="4536822"/>
                  <a:pt x="4241613" y="4525113"/>
                </a:cubicBezTo>
                <a:cubicBezTo>
                  <a:pt x="4229787" y="4511315"/>
                  <a:pt x="4220536" y="4495459"/>
                  <a:pt x="4208902" y="4481499"/>
                </a:cubicBezTo>
                <a:cubicBezTo>
                  <a:pt x="4192618" y="4461959"/>
                  <a:pt x="4176792" y="4450689"/>
                  <a:pt x="4154382" y="4437883"/>
                </a:cubicBezTo>
                <a:cubicBezTo>
                  <a:pt x="4140269" y="4429818"/>
                  <a:pt x="4124878" y="4424139"/>
                  <a:pt x="4110766" y="4416075"/>
                </a:cubicBezTo>
                <a:cubicBezTo>
                  <a:pt x="4099388" y="4409573"/>
                  <a:pt x="4088718" y="4401884"/>
                  <a:pt x="4078054" y="4394267"/>
                </a:cubicBezTo>
                <a:cubicBezTo>
                  <a:pt x="4063266" y="4383705"/>
                  <a:pt x="4050217" y="4370572"/>
                  <a:pt x="4034439" y="4361556"/>
                </a:cubicBezTo>
                <a:cubicBezTo>
                  <a:pt x="4023246" y="4355160"/>
                  <a:pt x="3966283" y="4341382"/>
                  <a:pt x="3958111" y="4339747"/>
                </a:cubicBezTo>
                <a:cubicBezTo>
                  <a:pt x="3936432" y="4335411"/>
                  <a:pt x="3914626" y="4331587"/>
                  <a:pt x="3892688" y="4328844"/>
                </a:cubicBezTo>
                <a:cubicBezTo>
                  <a:pt x="3823740" y="4320226"/>
                  <a:pt x="3782100" y="4321230"/>
                  <a:pt x="3718226" y="4307036"/>
                </a:cubicBezTo>
                <a:cubicBezTo>
                  <a:pt x="3696418" y="4302190"/>
                  <a:pt x="3658568" y="4285437"/>
                  <a:pt x="3641899" y="4274324"/>
                </a:cubicBezTo>
                <a:cubicBezTo>
                  <a:pt x="3633345" y="4268622"/>
                  <a:pt x="3629017" y="4257617"/>
                  <a:pt x="3620091" y="4252517"/>
                </a:cubicBezTo>
                <a:cubicBezTo>
                  <a:pt x="3603097" y="4242806"/>
                  <a:pt x="3583967" y="4237398"/>
                  <a:pt x="3565572" y="4230709"/>
                </a:cubicBezTo>
                <a:cubicBezTo>
                  <a:pt x="3543968" y="4222853"/>
                  <a:pt x="3500148" y="4208901"/>
                  <a:pt x="3500148" y="4208901"/>
                </a:cubicBezTo>
                <a:cubicBezTo>
                  <a:pt x="3475771" y="4184523"/>
                  <a:pt x="3478341" y="4197373"/>
                  <a:pt x="3478341" y="4176190"/>
                </a:cubicBezTo>
                <a:lnTo>
                  <a:pt x="3543764" y="4132574"/>
                </a:lnTo>
                <a:cubicBezTo>
                  <a:pt x="3511052" y="4128939"/>
                  <a:pt x="3478542" y="4121670"/>
                  <a:pt x="3445629" y="4121670"/>
                </a:cubicBezTo>
                <a:cubicBezTo>
                  <a:pt x="3427096" y="4121670"/>
                  <a:pt x="3409168" y="4128407"/>
                  <a:pt x="3391109" y="4132574"/>
                </a:cubicBezTo>
                <a:cubicBezTo>
                  <a:pt x="3361904" y="4139313"/>
                  <a:pt x="3332955" y="4147112"/>
                  <a:pt x="3303878" y="4154381"/>
                </a:cubicBezTo>
                <a:cubicBezTo>
                  <a:pt x="3289340" y="4158016"/>
                  <a:pt x="3274480" y="4160547"/>
                  <a:pt x="3260263" y="4165285"/>
                </a:cubicBezTo>
                <a:lnTo>
                  <a:pt x="3194839" y="4187093"/>
                </a:lnTo>
                <a:cubicBezTo>
                  <a:pt x="3183935" y="4190728"/>
                  <a:pt x="3173278" y="4195209"/>
                  <a:pt x="3162128" y="4197997"/>
                </a:cubicBezTo>
                <a:cubicBezTo>
                  <a:pt x="3096214" y="4214476"/>
                  <a:pt x="3132724" y="4204163"/>
                  <a:pt x="3053089" y="4230709"/>
                </a:cubicBezTo>
                <a:lnTo>
                  <a:pt x="2987666" y="4252517"/>
                </a:lnTo>
                <a:cubicBezTo>
                  <a:pt x="2976762" y="4256151"/>
                  <a:pt x="2966105" y="4260632"/>
                  <a:pt x="2954954" y="4263420"/>
                </a:cubicBezTo>
                <a:cubicBezTo>
                  <a:pt x="2925877" y="4270689"/>
                  <a:pt x="2896157" y="4275751"/>
                  <a:pt x="2867723" y="4285228"/>
                </a:cubicBezTo>
                <a:lnTo>
                  <a:pt x="2802300" y="4307036"/>
                </a:lnTo>
                <a:cubicBezTo>
                  <a:pt x="2795031" y="4314305"/>
                  <a:pt x="2789687" y="4324247"/>
                  <a:pt x="2780492" y="4328844"/>
                </a:cubicBezTo>
                <a:cubicBezTo>
                  <a:pt x="2759931" y="4339124"/>
                  <a:pt x="2736876" y="4343382"/>
                  <a:pt x="2715069" y="4350652"/>
                </a:cubicBezTo>
                <a:lnTo>
                  <a:pt x="2682357" y="4361556"/>
                </a:lnTo>
                <a:lnTo>
                  <a:pt x="2649646" y="4372459"/>
                </a:lnTo>
                <a:lnTo>
                  <a:pt x="2616933" y="4383363"/>
                </a:lnTo>
                <a:cubicBezTo>
                  <a:pt x="2609664" y="4390632"/>
                  <a:pt x="2603941" y="4399883"/>
                  <a:pt x="2595126" y="4405171"/>
                </a:cubicBezTo>
                <a:cubicBezTo>
                  <a:pt x="2530624" y="4443872"/>
                  <a:pt x="2594048" y="4382729"/>
                  <a:pt x="2529703" y="4437883"/>
                </a:cubicBezTo>
                <a:cubicBezTo>
                  <a:pt x="2514092" y="4451263"/>
                  <a:pt x="2500625" y="4466960"/>
                  <a:pt x="2486087" y="4481499"/>
                </a:cubicBezTo>
                <a:cubicBezTo>
                  <a:pt x="2475183" y="4492403"/>
                  <a:pt x="2466206" y="4505657"/>
                  <a:pt x="2453375" y="4514210"/>
                </a:cubicBezTo>
                <a:lnTo>
                  <a:pt x="2420664" y="4536017"/>
                </a:lnTo>
                <a:cubicBezTo>
                  <a:pt x="2413395" y="4546922"/>
                  <a:pt x="2407042" y="4558496"/>
                  <a:pt x="2398856" y="4568729"/>
                </a:cubicBezTo>
                <a:cubicBezTo>
                  <a:pt x="2392434" y="4576756"/>
                  <a:pt x="2382337" y="4581722"/>
                  <a:pt x="2377048" y="4590537"/>
                </a:cubicBezTo>
                <a:cubicBezTo>
                  <a:pt x="2371134" y="4600393"/>
                  <a:pt x="2370672" y="4612684"/>
                  <a:pt x="2366144" y="4623249"/>
                </a:cubicBezTo>
                <a:cubicBezTo>
                  <a:pt x="2359741" y="4638189"/>
                  <a:pt x="2350374" y="4651772"/>
                  <a:pt x="2344336" y="4666865"/>
                </a:cubicBezTo>
                <a:cubicBezTo>
                  <a:pt x="2335799" y="4688208"/>
                  <a:pt x="2335280" y="4713161"/>
                  <a:pt x="2322528" y="4732288"/>
                </a:cubicBezTo>
                <a:cubicBezTo>
                  <a:pt x="2315259" y="4743192"/>
                  <a:pt x="2306582" y="4753278"/>
                  <a:pt x="2300721" y="4764999"/>
                </a:cubicBezTo>
                <a:cubicBezTo>
                  <a:pt x="2296862" y="4772717"/>
                  <a:pt x="2272055" y="4834699"/>
                  <a:pt x="2268010" y="4852231"/>
                </a:cubicBezTo>
                <a:cubicBezTo>
                  <a:pt x="2231919" y="5008621"/>
                  <a:pt x="2261653" y="4914917"/>
                  <a:pt x="2235297" y="4993981"/>
                </a:cubicBezTo>
                <a:cubicBezTo>
                  <a:pt x="2233101" y="5029118"/>
                  <a:pt x="2231590" y="5057039"/>
                  <a:pt x="2230567" y="5079209"/>
                </a:cubicBezTo>
                <a:lnTo>
                  <a:pt x="2229538" y="5104344"/>
                </a:lnTo>
                <a:lnTo>
                  <a:pt x="1932621" y="5071374"/>
                </a:lnTo>
                <a:lnTo>
                  <a:pt x="1609634" y="5033891"/>
                </a:lnTo>
                <a:lnTo>
                  <a:pt x="1328757" y="4998467"/>
                </a:lnTo>
                <a:lnTo>
                  <a:pt x="852652" y="4694887"/>
                </a:lnTo>
                <a:lnTo>
                  <a:pt x="857930" y="4685713"/>
                </a:lnTo>
                <a:lnTo>
                  <a:pt x="0" y="4192161"/>
                </a:lnTo>
                <a:lnTo>
                  <a:pt x="0" y="3753332"/>
                </a:lnTo>
                <a:lnTo>
                  <a:pt x="0" y="3571886"/>
                </a:lnTo>
                <a:lnTo>
                  <a:pt x="0" y="471948"/>
                </a:lnTo>
                <a:lnTo>
                  <a:pt x="0" y="213719"/>
                </a:lnTo>
                <a:close/>
              </a:path>
            </a:pathLst>
          </a:custGeom>
        </p:spPr>
      </p:pic>
      <p:pic>
        <p:nvPicPr>
          <p:cNvPr id="24" name="Picture 14" descr="A close up of a logo&#10;&#10;Description generated with very high confidence">
            <a:extLst/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771624"/>
            <a:ext cx="10820225" cy="6086376"/>
          </a:xfrm>
          <a:custGeom>
            <a:avLst/>
            <a:gdLst>
              <a:gd name="connsiteX0" fmla="*/ 492446 w 10820225"/>
              <a:gd name="connsiteY0" fmla="*/ 4251683 h 6086376"/>
              <a:gd name="connsiteX1" fmla="*/ 273416 w 10820225"/>
              <a:gd name="connsiteY1" fmla="*/ 4264460 h 6086376"/>
              <a:gd name="connsiteX2" fmla="*/ 210835 w 10820225"/>
              <a:gd name="connsiteY2" fmla="*/ 4315565 h 6086376"/>
              <a:gd name="connsiteX3" fmla="*/ 179545 w 10820225"/>
              <a:gd name="connsiteY3" fmla="*/ 4341116 h 6086376"/>
              <a:gd name="connsiteX4" fmla="*/ 195191 w 10820225"/>
              <a:gd name="connsiteY4" fmla="*/ 4468877 h 6086376"/>
              <a:gd name="connsiteX5" fmla="*/ 289060 w 10820225"/>
              <a:gd name="connsiteY5" fmla="*/ 4494430 h 6086376"/>
              <a:gd name="connsiteX6" fmla="*/ 445511 w 10820225"/>
              <a:gd name="connsiteY6" fmla="*/ 4481653 h 6086376"/>
              <a:gd name="connsiteX7" fmla="*/ 539381 w 10820225"/>
              <a:gd name="connsiteY7" fmla="*/ 4417773 h 6086376"/>
              <a:gd name="connsiteX8" fmla="*/ 633251 w 10820225"/>
              <a:gd name="connsiteY8" fmla="*/ 4353893 h 6086376"/>
              <a:gd name="connsiteX9" fmla="*/ 523736 w 10820225"/>
              <a:gd name="connsiteY9" fmla="*/ 4277237 h 6086376"/>
              <a:gd name="connsiteX10" fmla="*/ 492446 w 10820225"/>
              <a:gd name="connsiteY10" fmla="*/ 4251683 h 6086376"/>
              <a:gd name="connsiteX11" fmla="*/ 5336325 w 10820225"/>
              <a:gd name="connsiteY11" fmla="*/ 0 h 6086376"/>
              <a:gd name="connsiteX12" fmla="*/ 10820225 w 10820225"/>
              <a:gd name="connsiteY12" fmla="*/ 0 h 6086376"/>
              <a:gd name="connsiteX13" fmla="*/ 10820225 w 10820225"/>
              <a:gd name="connsiteY13" fmla="*/ 6086376 h 6086376"/>
              <a:gd name="connsiteX14" fmla="*/ 0 w 10820225"/>
              <a:gd name="connsiteY14" fmla="*/ 6086376 h 6086376"/>
              <a:gd name="connsiteX15" fmla="*/ 0 w 10820225"/>
              <a:gd name="connsiteY15" fmla="*/ 3659902 h 6086376"/>
              <a:gd name="connsiteX16" fmla="*/ 96311 w 10820225"/>
              <a:gd name="connsiteY16" fmla="*/ 3701435 h 6086376"/>
              <a:gd name="connsiteX17" fmla="*/ 635177 w 10820225"/>
              <a:gd name="connsiteY17" fmla="*/ 3851182 h 6086376"/>
              <a:gd name="connsiteX18" fmla="*/ 737972 w 10820225"/>
              <a:gd name="connsiteY18" fmla="*/ 3865227 h 6086376"/>
              <a:gd name="connsiteX19" fmla="*/ 422167 w 10820225"/>
              <a:gd name="connsiteY19" fmla="*/ 3861178 h 6086376"/>
              <a:gd name="connsiteX20" fmla="*/ 379951 w 10820225"/>
              <a:gd name="connsiteY20" fmla="*/ 3850624 h 6086376"/>
              <a:gd name="connsiteX21" fmla="*/ 327179 w 10820225"/>
              <a:gd name="connsiteY21" fmla="*/ 3840069 h 6086376"/>
              <a:gd name="connsiteX22" fmla="*/ 295517 w 10820225"/>
              <a:gd name="connsiteY22" fmla="*/ 3829515 h 6086376"/>
              <a:gd name="connsiteX23" fmla="*/ 200530 w 10820225"/>
              <a:gd name="connsiteY23" fmla="*/ 3808407 h 6086376"/>
              <a:gd name="connsiteX24" fmla="*/ 84434 w 10820225"/>
              <a:gd name="connsiteY24" fmla="*/ 3818961 h 6086376"/>
              <a:gd name="connsiteX25" fmla="*/ 105542 w 10820225"/>
              <a:gd name="connsiteY25" fmla="*/ 3882286 h 6086376"/>
              <a:gd name="connsiteX26" fmla="*/ 168867 w 10820225"/>
              <a:gd name="connsiteY26" fmla="*/ 3903394 h 6086376"/>
              <a:gd name="connsiteX27" fmla="*/ 189975 w 10820225"/>
              <a:gd name="connsiteY27" fmla="*/ 3924503 h 6086376"/>
              <a:gd name="connsiteX28" fmla="*/ 221638 w 10820225"/>
              <a:gd name="connsiteY28" fmla="*/ 3945611 h 6086376"/>
              <a:gd name="connsiteX29" fmla="*/ 263855 w 10820225"/>
              <a:gd name="connsiteY29" fmla="*/ 3998382 h 6086376"/>
              <a:gd name="connsiteX30" fmla="*/ 295517 w 10820225"/>
              <a:gd name="connsiteY30" fmla="*/ 4008937 h 6086376"/>
              <a:gd name="connsiteX31" fmla="*/ 348288 w 10820225"/>
              <a:gd name="connsiteY31" fmla="*/ 4061707 h 6086376"/>
              <a:gd name="connsiteX32" fmla="*/ 369396 w 10820225"/>
              <a:gd name="connsiteY32" fmla="*/ 4125032 h 6086376"/>
              <a:gd name="connsiteX33" fmla="*/ 496047 w 10820225"/>
              <a:gd name="connsiteY33" fmla="*/ 4135586 h 6086376"/>
              <a:gd name="connsiteX34" fmla="*/ 559371 w 10820225"/>
              <a:gd name="connsiteY34" fmla="*/ 4167249 h 6086376"/>
              <a:gd name="connsiteX35" fmla="*/ 622696 w 10820225"/>
              <a:gd name="connsiteY35" fmla="*/ 4198911 h 6086376"/>
              <a:gd name="connsiteX36" fmla="*/ 643805 w 10820225"/>
              <a:gd name="connsiteY36" fmla="*/ 4220020 h 6086376"/>
              <a:gd name="connsiteX37" fmla="*/ 675467 w 10820225"/>
              <a:gd name="connsiteY37" fmla="*/ 4230574 h 6086376"/>
              <a:gd name="connsiteX38" fmla="*/ 707130 w 10820225"/>
              <a:gd name="connsiteY38" fmla="*/ 4251682 h 6086376"/>
              <a:gd name="connsiteX39" fmla="*/ 770455 w 10820225"/>
              <a:gd name="connsiteY39" fmla="*/ 4283345 h 6086376"/>
              <a:gd name="connsiteX40" fmla="*/ 812671 w 10820225"/>
              <a:gd name="connsiteY40" fmla="*/ 4336116 h 6086376"/>
              <a:gd name="connsiteX41" fmla="*/ 844334 w 10820225"/>
              <a:gd name="connsiteY41" fmla="*/ 4357224 h 6086376"/>
              <a:gd name="connsiteX42" fmla="*/ 886551 w 10820225"/>
              <a:gd name="connsiteY42" fmla="*/ 4409995 h 6086376"/>
              <a:gd name="connsiteX43" fmla="*/ 960430 w 10820225"/>
              <a:gd name="connsiteY43" fmla="*/ 4441658 h 6086376"/>
              <a:gd name="connsiteX44" fmla="*/ 1530356 w 10820225"/>
              <a:gd name="connsiteY44" fmla="*/ 4409995 h 6086376"/>
              <a:gd name="connsiteX45" fmla="*/ 1551463 w 10820225"/>
              <a:gd name="connsiteY45" fmla="*/ 4388886 h 6086376"/>
              <a:gd name="connsiteX46" fmla="*/ 1583126 w 10820225"/>
              <a:gd name="connsiteY46" fmla="*/ 4367778 h 6086376"/>
              <a:gd name="connsiteX47" fmla="*/ 1604235 w 10820225"/>
              <a:gd name="connsiteY47" fmla="*/ 4346669 h 6086376"/>
              <a:gd name="connsiteX48" fmla="*/ 1688668 w 10820225"/>
              <a:gd name="connsiteY48" fmla="*/ 4325561 h 6086376"/>
              <a:gd name="connsiteX49" fmla="*/ 1751993 w 10820225"/>
              <a:gd name="connsiteY49" fmla="*/ 4293899 h 6086376"/>
              <a:gd name="connsiteX50" fmla="*/ 1836426 w 10820225"/>
              <a:gd name="connsiteY50" fmla="*/ 4272790 h 6086376"/>
              <a:gd name="connsiteX51" fmla="*/ 2015847 w 10820225"/>
              <a:gd name="connsiteY51" fmla="*/ 4262237 h 6086376"/>
              <a:gd name="connsiteX52" fmla="*/ 2047510 w 10820225"/>
              <a:gd name="connsiteY52" fmla="*/ 4251682 h 6086376"/>
              <a:gd name="connsiteX53" fmla="*/ 2131943 w 10820225"/>
              <a:gd name="connsiteY53" fmla="*/ 4241128 h 6086376"/>
              <a:gd name="connsiteX54" fmla="*/ 2163605 w 10820225"/>
              <a:gd name="connsiteY54" fmla="*/ 4220020 h 6086376"/>
              <a:gd name="connsiteX55" fmla="*/ 2205822 w 10820225"/>
              <a:gd name="connsiteY55" fmla="*/ 4209465 h 6086376"/>
              <a:gd name="connsiteX56" fmla="*/ 2269148 w 10820225"/>
              <a:gd name="connsiteY56" fmla="*/ 4177803 h 6086376"/>
              <a:gd name="connsiteX57" fmla="*/ 2300810 w 10820225"/>
              <a:gd name="connsiteY57" fmla="*/ 4156695 h 6086376"/>
              <a:gd name="connsiteX58" fmla="*/ 2343027 w 10820225"/>
              <a:gd name="connsiteY58" fmla="*/ 4135586 h 6086376"/>
              <a:gd name="connsiteX59" fmla="*/ 2374689 w 10820225"/>
              <a:gd name="connsiteY59" fmla="*/ 4114478 h 6086376"/>
              <a:gd name="connsiteX60" fmla="*/ 2416906 w 10820225"/>
              <a:gd name="connsiteY60" fmla="*/ 4093369 h 6086376"/>
              <a:gd name="connsiteX61" fmla="*/ 2448569 w 10820225"/>
              <a:gd name="connsiteY61" fmla="*/ 4061707 h 6086376"/>
              <a:gd name="connsiteX62" fmla="*/ 2511893 w 10820225"/>
              <a:gd name="connsiteY62" fmla="*/ 4030045 h 6086376"/>
              <a:gd name="connsiteX63" fmla="*/ 2543556 w 10820225"/>
              <a:gd name="connsiteY63" fmla="*/ 3998382 h 6086376"/>
              <a:gd name="connsiteX64" fmla="*/ 2575218 w 10820225"/>
              <a:gd name="connsiteY64" fmla="*/ 3987828 h 6086376"/>
              <a:gd name="connsiteX65" fmla="*/ 2617435 w 10820225"/>
              <a:gd name="connsiteY65" fmla="*/ 3945611 h 6086376"/>
              <a:gd name="connsiteX66" fmla="*/ 2638544 w 10820225"/>
              <a:gd name="connsiteY66" fmla="*/ 3924503 h 6086376"/>
              <a:gd name="connsiteX67" fmla="*/ 2680760 w 10820225"/>
              <a:gd name="connsiteY67" fmla="*/ 3892841 h 6086376"/>
              <a:gd name="connsiteX68" fmla="*/ 2712423 w 10820225"/>
              <a:gd name="connsiteY68" fmla="*/ 3871732 h 6086376"/>
              <a:gd name="connsiteX69" fmla="*/ 2775748 w 10820225"/>
              <a:gd name="connsiteY69" fmla="*/ 3787299 h 6086376"/>
              <a:gd name="connsiteX70" fmla="*/ 2796856 w 10820225"/>
              <a:gd name="connsiteY70" fmla="*/ 3766190 h 6086376"/>
              <a:gd name="connsiteX71" fmla="*/ 2839072 w 10820225"/>
              <a:gd name="connsiteY71" fmla="*/ 3692311 h 6086376"/>
              <a:gd name="connsiteX72" fmla="*/ 2860181 w 10820225"/>
              <a:gd name="connsiteY72" fmla="*/ 3671203 h 6086376"/>
              <a:gd name="connsiteX73" fmla="*/ 2881289 w 10820225"/>
              <a:gd name="connsiteY73" fmla="*/ 3639541 h 6086376"/>
              <a:gd name="connsiteX74" fmla="*/ 2891844 w 10820225"/>
              <a:gd name="connsiteY74" fmla="*/ 3607877 h 6086376"/>
              <a:gd name="connsiteX75" fmla="*/ 2923506 w 10820225"/>
              <a:gd name="connsiteY75" fmla="*/ 3586769 h 6086376"/>
              <a:gd name="connsiteX76" fmla="*/ 2944614 w 10820225"/>
              <a:gd name="connsiteY76" fmla="*/ 3544553 h 6086376"/>
              <a:gd name="connsiteX77" fmla="*/ 2976276 w 10820225"/>
              <a:gd name="connsiteY77" fmla="*/ 3523445 h 6086376"/>
              <a:gd name="connsiteX78" fmla="*/ 2986831 w 10820225"/>
              <a:gd name="connsiteY78" fmla="*/ 3481228 h 6086376"/>
              <a:gd name="connsiteX79" fmla="*/ 3039602 w 10820225"/>
              <a:gd name="connsiteY79" fmla="*/ 3428457 h 6086376"/>
              <a:gd name="connsiteX80" fmla="*/ 3071265 w 10820225"/>
              <a:gd name="connsiteY80" fmla="*/ 3322915 h 6086376"/>
              <a:gd name="connsiteX81" fmla="*/ 3081819 w 10820225"/>
              <a:gd name="connsiteY81" fmla="*/ 3291253 h 6086376"/>
              <a:gd name="connsiteX82" fmla="*/ 3081315 w 10820225"/>
              <a:gd name="connsiteY82" fmla="*/ 3282755 h 6086376"/>
              <a:gd name="connsiteX83" fmla="*/ 3243646 w 10820225"/>
              <a:gd name="connsiteY83" fmla="*/ 3150677 h 6086376"/>
              <a:gd name="connsiteX84" fmla="*/ 4084464 w 10820225"/>
              <a:gd name="connsiteY84" fmla="*/ 1333454 h 6086376"/>
              <a:gd name="connsiteX85" fmla="*/ 4061401 w 10820225"/>
              <a:gd name="connsiteY85" fmla="*/ 1006138 h 6086376"/>
              <a:gd name="connsiteX86" fmla="*/ 4008579 w 10820225"/>
              <a:gd name="connsiteY86" fmla="*/ 758994 h 6086376"/>
              <a:gd name="connsiteX87" fmla="*/ 4020549 w 10820225"/>
              <a:gd name="connsiteY87" fmla="*/ 758304 h 6086376"/>
              <a:gd name="connsiteX88" fmla="*/ 4078132 w 10820225"/>
              <a:gd name="connsiteY88" fmla="*/ 752763 h 6086376"/>
              <a:gd name="connsiteX89" fmla="*/ 4104729 w 10820225"/>
              <a:gd name="connsiteY89" fmla="*/ 726167 h 6086376"/>
              <a:gd name="connsiteX90" fmla="*/ 4131325 w 10820225"/>
              <a:gd name="connsiteY90" fmla="*/ 717301 h 6086376"/>
              <a:gd name="connsiteX91" fmla="*/ 4133839 w 10820225"/>
              <a:gd name="connsiteY91" fmla="*/ 713530 h 6086376"/>
              <a:gd name="connsiteX92" fmla="*/ 4134559 w 10820225"/>
              <a:gd name="connsiteY92" fmla="*/ 778537 h 6086376"/>
              <a:gd name="connsiteX93" fmla="*/ 4142232 w 10820225"/>
              <a:gd name="connsiteY93" fmla="*/ 910872 h 6086376"/>
              <a:gd name="connsiteX94" fmla="*/ 4169664 w 10820225"/>
              <a:gd name="connsiteY94" fmla="*/ 929160 h 6086376"/>
              <a:gd name="connsiteX95" fmla="*/ 4206240 w 10820225"/>
              <a:gd name="connsiteY95" fmla="*/ 974880 h 6086376"/>
              <a:gd name="connsiteX96" fmla="*/ 4270248 w 10820225"/>
              <a:gd name="connsiteY96" fmla="*/ 1029744 h 6086376"/>
              <a:gd name="connsiteX97" fmla="*/ 4334256 w 10820225"/>
              <a:gd name="connsiteY97" fmla="*/ 1084608 h 6086376"/>
              <a:gd name="connsiteX98" fmla="*/ 4398264 w 10820225"/>
              <a:gd name="connsiteY98" fmla="*/ 1121184 h 6086376"/>
              <a:gd name="connsiteX99" fmla="*/ 4480560 w 10820225"/>
              <a:gd name="connsiteY99" fmla="*/ 1176048 h 6086376"/>
              <a:gd name="connsiteX100" fmla="*/ 4507992 w 10820225"/>
              <a:gd name="connsiteY100" fmla="*/ 1194336 h 6086376"/>
              <a:gd name="connsiteX101" fmla="*/ 4581144 w 10820225"/>
              <a:gd name="connsiteY101" fmla="*/ 1230912 h 6086376"/>
              <a:gd name="connsiteX102" fmla="*/ 4617720 w 10820225"/>
              <a:gd name="connsiteY102" fmla="*/ 1240056 h 6086376"/>
              <a:gd name="connsiteX103" fmla="*/ 4690872 w 10820225"/>
              <a:gd name="connsiteY103" fmla="*/ 1276632 h 6086376"/>
              <a:gd name="connsiteX104" fmla="*/ 4718304 w 10820225"/>
              <a:gd name="connsiteY104" fmla="*/ 1304064 h 6086376"/>
              <a:gd name="connsiteX105" fmla="*/ 4754880 w 10820225"/>
              <a:gd name="connsiteY105" fmla="*/ 1313208 h 6086376"/>
              <a:gd name="connsiteX106" fmla="*/ 4782312 w 10820225"/>
              <a:gd name="connsiteY106" fmla="*/ 1322352 h 6086376"/>
              <a:gd name="connsiteX107" fmla="*/ 4809744 w 10820225"/>
              <a:gd name="connsiteY107" fmla="*/ 1340640 h 6086376"/>
              <a:gd name="connsiteX108" fmla="*/ 4855464 w 10820225"/>
              <a:gd name="connsiteY108" fmla="*/ 1349784 h 6086376"/>
              <a:gd name="connsiteX109" fmla="*/ 4882896 w 10820225"/>
              <a:gd name="connsiteY109" fmla="*/ 1358928 h 6086376"/>
              <a:gd name="connsiteX110" fmla="*/ 4965192 w 10820225"/>
              <a:gd name="connsiteY110" fmla="*/ 1349784 h 6086376"/>
              <a:gd name="connsiteX111" fmla="*/ 4974336 w 10820225"/>
              <a:gd name="connsiteY111" fmla="*/ 1313208 h 6086376"/>
              <a:gd name="connsiteX112" fmla="*/ 5010912 w 10820225"/>
              <a:gd name="connsiteY112" fmla="*/ 1258344 h 6086376"/>
              <a:gd name="connsiteX113" fmla="*/ 5020056 w 10820225"/>
              <a:gd name="connsiteY113" fmla="*/ 1230912 h 6086376"/>
              <a:gd name="connsiteX114" fmla="*/ 5074920 w 10820225"/>
              <a:gd name="connsiteY114" fmla="*/ 1166904 h 6086376"/>
              <a:gd name="connsiteX115" fmla="*/ 5102352 w 10820225"/>
              <a:gd name="connsiteY115" fmla="*/ 1112040 h 6086376"/>
              <a:gd name="connsiteX116" fmla="*/ 5129784 w 10820225"/>
              <a:gd name="connsiteY116" fmla="*/ 1084608 h 6086376"/>
              <a:gd name="connsiteX117" fmla="*/ 5166360 w 10820225"/>
              <a:gd name="connsiteY117" fmla="*/ 929160 h 6086376"/>
              <a:gd name="connsiteX118" fmla="*/ 5184648 w 10820225"/>
              <a:gd name="connsiteY118" fmla="*/ 837720 h 6086376"/>
              <a:gd name="connsiteX119" fmla="*/ 5175504 w 10820225"/>
              <a:gd name="connsiteY119" fmla="*/ 746280 h 6086376"/>
              <a:gd name="connsiteX120" fmla="*/ 5138928 w 10820225"/>
              <a:gd name="connsiteY120" fmla="*/ 682272 h 6086376"/>
              <a:gd name="connsiteX121" fmla="*/ 5120640 w 10820225"/>
              <a:gd name="connsiteY121" fmla="*/ 645696 h 6086376"/>
              <a:gd name="connsiteX122" fmla="*/ 5065776 w 10820225"/>
              <a:gd name="connsiteY122" fmla="*/ 581688 h 6086376"/>
              <a:gd name="connsiteX123" fmla="*/ 5047488 w 10820225"/>
              <a:gd name="connsiteY123" fmla="*/ 554256 h 6086376"/>
              <a:gd name="connsiteX124" fmla="*/ 5020056 w 10820225"/>
              <a:gd name="connsiteY124" fmla="*/ 526824 h 6086376"/>
              <a:gd name="connsiteX125" fmla="*/ 4983480 w 10820225"/>
              <a:gd name="connsiteY125" fmla="*/ 471960 h 6086376"/>
              <a:gd name="connsiteX126" fmla="*/ 4928616 w 10820225"/>
              <a:gd name="connsiteY126" fmla="*/ 398808 h 6086376"/>
              <a:gd name="connsiteX127" fmla="*/ 4892040 w 10820225"/>
              <a:gd name="connsiteY127" fmla="*/ 353088 h 6086376"/>
              <a:gd name="connsiteX128" fmla="*/ 4837176 w 10820225"/>
              <a:gd name="connsiteY128" fmla="*/ 307368 h 6086376"/>
              <a:gd name="connsiteX129" fmla="*/ 4836199 w 10820225"/>
              <a:gd name="connsiteY129" fmla="*/ 306046 h 6086376"/>
              <a:gd name="connsiteX130" fmla="*/ 4844533 w 10820225"/>
              <a:gd name="connsiteY130" fmla="*/ 299670 h 6086376"/>
              <a:gd name="connsiteX131" fmla="*/ 4858297 w 10820225"/>
              <a:gd name="connsiteY131" fmla="*/ 291757 h 6086376"/>
              <a:gd name="connsiteX132" fmla="*/ 4911490 w 10820225"/>
              <a:gd name="connsiteY132" fmla="*/ 274026 h 6086376"/>
              <a:gd name="connsiteX133" fmla="*/ 4964683 w 10820225"/>
              <a:gd name="connsiteY133" fmla="*/ 238564 h 6086376"/>
              <a:gd name="connsiteX134" fmla="*/ 4991279 w 10820225"/>
              <a:gd name="connsiteY134" fmla="*/ 229699 h 6086376"/>
              <a:gd name="connsiteX135" fmla="*/ 5017876 w 10820225"/>
              <a:gd name="connsiteY135" fmla="*/ 211967 h 6086376"/>
              <a:gd name="connsiteX136" fmla="*/ 5044472 w 10820225"/>
              <a:gd name="connsiteY136" fmla="*/ 203102 h 6086376"/>
              <a:gd name="connsiteX137" fmla="*/ 5071069 w 10820225"/>
              <a:gd name="connsiteY137" fmla="*/ 185371 h 6086376"/>
              <a:gd name="connsiteX138" fmla="*/ 5097665 w 10820225"/>
              <a:gd name="connsiteY138" fmla="*/ 176506 h 6086376"/>
              <a:gd name="connsiteX139" fmla="*/ 5150858 w 10820225"/>
              <a:gd name="connsiteY139" fmla="*/ 132178 h 6086376"/>
              <a:gd name="connsiteX140" fmla="*/ 5177455 w 10820225"/>
              <a:gd name="connsiteY140" fmla="*/ 123312 h 6086376"/>
              <a:gd name="connsiteX141" fmla="*/ 5230648 w 10820225"/>
              <a:gd name="connsiteY141" fmla="*/ 87850 h 6086376"/>
              <a:gd name="connsiteX142" fmla="*/ 5292706 w 10820225"/>
              <a:gd name="connsiteY142" fmla="*/ 43523 h 6086376"/>
              <a:gd name="connsiteX143" fmla="*/ 5319303 w 10820225"/>
              <a:gd name="connsiteY143" fmla="*/ 25792 h 6086376"/>
              <a:gd name="connsiteX144" fmla="*/ 5335964 w 10820225"/>
              <a:gd name="connsiteY144" fmla="*/ 1035 h 6086376"/>
              <a:gd name="connsiteX145" fmla="*/ 3664374 w 10820225"/>
              <a:gd name="connsiteY145" fmla="*/ 0 h 6086376"/>
              <a:gd name="connsiteX146" fmla="*/ 4644048 w 10820225"/>
              <a:gd name="connsiteY146" fmla="*/ 0 h 6086376"/>
              <a:gd name="connsiteX147" fmla="*/ 4610601 w 10820225"/>
              <a:gd name="connsiteY147" fmla="*/ 18225 h 6086376"/>
              <a:gd name="connsiteX148" fmla="*/ 4574601 w 10820225"/>
              <a:gd name="connsiteY148" fmla="*/ 34657 h 6086376"/>
              <a:gd name="connsiteX149" fmla="*/ 4548004 w 10820225"/>
              <a:gd name="connsiteY149" fmla="*/ 43523 h 6086376"/>
              <a:gd name="connsiteX150" fmla="*/ 4494811 w 10820225"/>
              <a:gd name="connsiteY150" fmla="*/ 78985 h 6086376"/>
              <a:gd name="connsiteX151" fmla="*/ 4492676 w 10820225"/>
              <a:gd name="connsiteY151" fmla="*/ 79697 h 6086376"/>
              <a:gd name="connsiteX152" fmla="*/ 4489704 w 10820225"/>
              <a:gd name="connsiteY152" fmla="*/ 78768 h 6086376"/>
              <a:gd name="connsiteX153" fmla="*/ 4491194 w 10820225"/>
              <a:gd name="connsiteY153" fmla="*/ 80190 h 6086376"/>
              <a:gd name="connsiteX154" fmla="*/ 4441618 w 10820225"/>
              <a:gd name="connsiteY154" fmla="*/ 96716 h 6086376"/>
              <a:gd name="connsiteX155" fmla="*/ 4388425 w 10820225"/>
              <a:gd name="connsiteY155" fmla="*/ 132178 h 6086376"/>
              <a:gd name="connsiteX156" fmla="*/ 4335232 w 10820225"/>
              <a:gd name="connsiteY156" fmla="*/ 167640 h 6086376"/>
              <a:gd name="connsiteX157" fmla="*/ 4282039 w 10820225"/>
              <a:gd name="connsiteY157" fmla="*/ 194236 h 6086376"/>
              <a:gd name="connsiteX158" fmla="*/ 4255442 w 10820225"/>
              <a:gd name="connsiteY158" fmla="*/ 203102 h 6086376"/>
              <a:gd name="connsiteX159" fmla="*/ 4202249 w 10820225"/>
              <a:gd name="connsiteY159" fmla="*/ 247429 h 6086376"/>
              <a:gd name="connsiteX160" fmla="*/ 4175653 w 10820225"/>
              <a:gd name="connsiteY160" fmla="*/ 265161 h 6086376"/>
              <a:gd name="connsiteX161" fmla="*/ 4113594 w 10820225"/>
              <a:gd name="connsiteY161" fmla="*/ 318354 h 6086376"/>
              <a:gd name="connsiteX162" fmla="*/ 4078132 w 10820225"/>
              <a:gd name="connsiteY162" fmla="*/ 362681 h 6086376"/>
              <a:gd name="connsiteX163" fmla="*/ 4033805 w 10820225"/>
              <a:gd name="connsiteY163" fmla="*/ 407009 h 6086376"/>
              <a:gd name="connsiteX164" fmla="*/ 4016074 w 10820225"/>
              <a:gd name="connsiteY164" fmla="*/ 433605 h 6086376"/>
              <a:gd name="connsiteX165" fmla="*/ 3989477 w 10820225"/>
              <a:gd name="connsiteY165" fmla="*/ 451336 h 6086376"/>
              <a:gd name="connsiteX166" fmla="*/ 3980612 w 10820225"/>
              <a:gd name="connsiteY166" fmla="*/ 477933 h 6086376"/>
              <a:gd name="connsiteX167" fmla="*/ 3954015 w 10820225"/>
              <a:gd name="connsiteY167" fmla="*/ 504529 h 6086376"/>
              <a:gd name="connsiteX168" fmla="*/ 3942639 w 10820225"/>
              <a:gd name="connsiteY168" fmla="*/ 538163 h 6086376"/>
              <a:gd name="connsiteX169" fmla="*/ 3940711 w 10820225"/>
              <a:gd name="connsiteY169" fmla="*/ 543906 h 6086376"/>
              <a:gd name="connsiteX170" fmla="*/ 3885342 w 10820225"/>
              <a:gd name="connsiteY170" fmla="*/ 391122 h 6086376"/>
              <a:gd name="connsiteX171" fmla="*/ 3737983 w 10820225"/>
              <a:gd name="connsiteY171" fmla="*/ 108468 h 608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</a:cxnLst>
            <a:rect l="l" t="t" r="r" b="b"/>
            <a:pathLst>
              <a:path w="10820225" h="6086376">
                <a:moveTo>
                  <a:pt x="492446" y="4251683"/>
                </a:moveTo>
                <a:lnTo>
                  <a:pt x="273416" y="4264460"/>
                </a:lnTo>
                <a:lnTo>
                  <a:pt x="210835" y="4315565"/>
                </a:lnTo>
                <a:lnTo>
                  <a:pt x="179545" y="4341116"/>
                </a:lnTo>
                <a:cubicBezTo>
                  <a:pt x="184760" y="4383704"/>
                  <a:pt x="168783" y="4431908"/>
                  <a:pt x="195191" y="4468877"/>
                </a:cubicBezTo>
                <a:cubicBezTo>
                  <a:pt x="211808" y="4492143"/>
                  <a:pt x="289060" y="4494430"/>
                  <a:pt x="289060" y="4494430"/>
                </a:cubicBezTo>
                <a:cubicBezTo>
                  <a:pt x="341211" y="4490171"/>
                  <a:pt x="394443" y="4491278"/>
                  <a:pt x="445511" y="4481653"/>
                </a:cubicBezTo>
                <a:cubicBezTo>
                  <a:pt x="470908" y="4476867"/>
                  <a:pt x="526159" y="4430731"/>
                  <a:pt x="539381" y="4417773"/>
                </a:cubicBezTo>
                <a:cubicBezTo>
                  <a:pt x="573564" y="4384275"/>
                  <a:pt x="617605" y="4364539"/>
                  <a:pt x="633251" y="4353893"/>
                </a:cubicBezTo>
                <a:cubicBezTo>
                  <a:pt x="596745" y="4328341"/>
                  <a:pt x="559672" y="4303322"/>
                  <a:pt x="523736" y="4277237"/>
                </a:cubicBezTo>
                <a:cubicBezTo>
                  <a:pt x="512711" y="4269233"/>
                  <a:pt x="507167" y="4252435"/>
                  <a:pt x="492446" y="4251683"/>
                </a:cubicBezTo>
                <a:close/>
                <a:moveTo>
                  <a:pt x="5336325" y="0"/>
                </a:moveTo>
                <a:lnTo>
                  <a:pt x="10820225" y="0"/>
                </a:lnTo>
                <a:lnTo>
                  <a:pt x="10820225" y="6086376"/>
                </a:lnTo>
                <a:lnTo>
                  <a:pt x="0" y="6086376"/>
                </a:lnTo>
                <a:lnTo>
                  <a:pt x="0" y="3659902"/>
                </a:lnTo>
                <a:lnTo>
                  <a:pt x="96311" y="3701435"/>
                </a:lnTo>
                <a:cubicBezTo>
                  <a:pt x="268036" y="3766459"/>
                  <a:pt x="448300" y="3816949"/>
                  <a:pt x="635177" y="3851182"/>
                </a:cubicBezTo>
                <a:lnTo>
                  <a:pt x="737972" y="3865227"/>
                </a:lnTo>
                <a:lnTo>
                  <a:pt x="422167" y="3861178"/>
                </a:lnTo>
                <a:cubicBezTo>
                  <a:pt x="407666" y="3860824"/>
                  <a:pt x="394111" y="3853771"/>
                  <a:pt x="379951" y="3850624"/>
                </a:cubicBezTo>
                <a:cubicBezTo>
                  <a:pt x="362439" y="3846732"/>
                  <a:pt x="344583" y="3844421"/>
                  <a:pt x="327179" y="3840069"/>
                </a:cubicBezTo>
                <a:cubicBezTo>
                  <a:pt x="316386" y="3837371"/>
                  <a:pt x="306214" y="3832571"/>
                  <a:pt x="295517" y="3829515"/>
                </a:cubicBezTo>
                <a:cubicBezTo>
                  <a:pt x="260750" y="3819582"/>
                  <a:pt x="236788" y="3815659"/>
                  <a:pt x="200530" y="3808407"/>
                </a:cubicBezTo>
                <a:cubicBezTo>
                  <a:pt x="161831" y="3811925"/>
                  <a:pt x="115106" y="3795105"/>
                  <a:pt x="84434" y="3818961"/>
                </a:cubicBezTo>
                <a:cubicBezTo>
                  <a:pt x="66870" y="3832621"/>
                  <a:pt x="89809" y="3866553"/>
                  <a:pt x="105542" y="3882286"/>
                </a:cubicBezTo>
                <a:cubicBezTo>
                  <a:pt x="121275" y="3898019"/>
                  <a:pt x="168867" y="3903394"/>
                  <a:pt x="168867" y="3903394"/>
                </a:cubicBezTo>
                <a:cubicBezTo>
                  <a:pt x="175903" y="3910430"/>
                  <a:pt x="182205" y="3918287"/>
                  <a:pt x="189975" y="3924503"/>
                </a:cubicBezTo>
                <a:cubicBezTo>
                  <a:pt x="199880" y="3932427"/>
                  <a:pt x="212669" y="3936642"/>
                  <a:pt x="221638" y="3945611"/>
                </a:cubicBezTo>
                <a:cubicBezTo>
                  <a:pt x="243211" y="3967184"/>
                  <a:pt x="237741" y="3982714"/>
                  <a:pt x="263855" y="3998382"/>
                </a:cubicBezTo>
                <a:cubicBezTo>
                  <a:pt x="273394" y="4004106"/>
                  <a:pt x="284963" y="4005418"/>
                  <a:pt x="295517" y="4008937"/>
                </a:cubicBezTo>
                <a:cubicBezTo>
                  <a:pt x="313107" y="4026527"/>
                  <a:pt x="340421" y="4038107"/>
                  <a:pt x="348288" y="4061707"/>
                </a:cubicBezTo>
                <a:cubicBezTo>
                  <a:pt x="355324" y="4082815"/>
                  <a:pt x="347223" y="4123184"/>
                  <a:pt x="369396" y="4125032"/>
                </a:cubicBezTo>
                <a:lnTo>
                  <a:pt x="496047" y="4135586"/>
                </a:lnTo>
                <a:cubicBezTo>
                  <a:pt x="600168" y="4161617"/>
                  <a:pt x="492161" y="4126922"/>
                  <a:pt x="559371" y="4167249"/>
                </a:cubicBezTo>
                <a:cubicBezTo>
                  <a:pt x="637397" y="4214063"/>
                  <a:pt x="542635" y="4134863"/>
                  <a:pt x="622696" y="4198911"/>
                </a:cubicBezTo>
                <a:cubicBezTo>
                  <a:pt x="630466" y="4205127"/>
                  <a:pt x="635272" y="4214900"/>
                  <a:pt x="643805" y="4220020"/>
                </a:cubicBezTo>
                <a:cubicBezTo>
                  <a:pt x="653344" y="4225744"/>
                  <a:pt x="665517" y="4225599"/>
                  <a:pt x="675467" y="4230574"/>
                </a:cubicBezTo>
                <a:cubicBezTo>
                  <a:pt x="686813" y="4236247"/>
                  <a:pt x="695784" y="4246009"/>
                  <a:pt x="707130" y="4251682"/>
                </a:cubicBezTo>
                <a:cubicBezTo>
                  <a:pt x="759149" y="4277691"/>
                  <a:pt x="720046" y="4243018"/>
                  <a:pt x="770455" y="4283345"/>
                </a:cubicBezTo>
                <a:cubicBezTo>
                  <a:pt x="822679" y="4325124"/>
                  <a:pt x="757814" y="4281258"/>
                  <a:pt x="812671" y="4336116"/>
                </a:cubicBezTo>
                <a:cubicBezTo>
                  <a:pt x="821641" y="4345085"/>
                  <a:pt x="834429" y="4349300"/>
                  <a:pt x="844334" y="4357224"/>
                </a:cubicBezTo>
                <a:cubicBezTo>
                  <a:pt x="896558" y="4399003"/>
                  <a:pt x="831693" y="4355137"/>
                  <a:pt x="886551" y="4409995"/>
                </a:cubicBezTo>
                <a:cubicBezTo>
                  <a:pt x="910845" y="4434290"/>
                  <a:pt x="928134" y="4433583"/>
                  <a:pt x="960430" y="4441658"/>
                </a:cubicBezTo>
                <a:cubicBezTo>
                  <a:pt x="1033112" y="4439885"/>
                  <a:pt x="1380849" y="4449864"/>
                  <a:pt x="1530356" y="4409995"/>
                </a:cubicBezTo>
                <a:cubicBezTo>
                  <a:pt x="1539971" y="4407432"/>
                  <a:pt x="1543694" y="4395102"/>
                  <a:pt x="1551463" y="4388886"/>
                </a:cubicBezTo>
                <a:cubicBezTo>
                  <a:pt x="1561368" y="4380962"/>
                  <a:pt x="1573221" y="4375702"/>
                  <a:pt x="1583126" y="4367778"/>
                </a:cubicBezTo>
                <a:cubicBezTo>
                  <a:pt x="1590896" y="4361563"/>
                  <a:pt x="1595702" y="4351789"/>
                  <a:pt x="1604235" y="4346669"/>
                </a:cubicBezTo>
                <a:cubicBezTo>
                  <a:pt x="1620459" y="4336935"/>
                  <a:pt x="1677323" y="4327830"/>
                  <a:pt x="1688668" y="4325561"/>
                </a:cubicBezTo>
                <a:cubicBezTo>
                  <a:pt x="1721813" y="4292418"/>
                  <a:pt x="1697529" y="4309460"/>
                  <a:pt x="1751993" y="4293899"/>
                </a:cubicBezTo>
                <a:cubicBezTo>
                  <a:pt x="1790457" y="4282909"/>
                  <a:pt x="1789221" y="4277081"/>
                  <a:pt x="1836426" y="4272790"/>
                </a:cubicBezTo>
                <a:cubicBezTo>
                  <a:pt x="1896091" y="4267367"/>
                  <a:pt x="1956039" y="4265754"/>
                  <a:pt x="2015847" y="4262237"/>
                </a:cubicBezTo>
                <a:cubicBezTo>
                  <a:pt x="2026401" y="4258718"/>
                  <a:pt x="2036564" y="4253673"/>
                  <a:pt x="2047510" y="4251682"/>
                </a:cubicBezTo>
                <a:cubicBezTo>
                  <a:pt x="2075415" y="4246609"/>
                  <a:pt x="2104579" y="4248590"/>
                  <a:pt x="2131943" y="4241128"/>
                </a:cubicBezTo>
                <a:cubicBezTo>
                  <a:pt x="2144180" y="4237791"/>
                  <a:pt x="2151946" y="4225017"/>
                  <a:pt x="2163605" y="4220020"/>
                </a:cubicBezTo>
                <a:cubicBezTo>
                  <a:pt x="2176937" y="4214306"/>
                  <a:pt x="2191750" y="4212984"/>
                  <a:pt x="2205822" y="4209465"/>
                </a:cubicBezTo>
                <a:cubicBezTo>
                  <a:pt x="2296560" y="4148975"/>
                  <a:pt x="2181755" y="4221498"/>
                  <a:pt x="2269148" y="4177803"/>
                </a:cubicBezTo>
                <a:cubicBezTo>
                  <a:pt x="2280493" y="4172130"/>
                  <a:pt x="2289797" y="4162988"/>
                  <a:pt x="2300810" y="4156695"/>
                </a:cubicBezTo>
                <a:cubicBezTo>
                  <a:pt x="2314470" y="4148889"/>
                  <a:pt x="2329367" y="4143392"/>
                  <a:pt x="2343027" y="4135586"/>
                </a:cubicBezTo>
                <a:cubicBezTo>
                  <a:pt x="2354040" y="4129293"/>
                  <a:pt x="2363676" y="4120772"/>
                  <a:pt x="2374689" y="4114478"/>
                </a:cubicBezTo>
                <a:cubicBezTo>
                  <a:pt x="2388349" y="4106672"/>
                  <a:pt x="2404103" y="4102514"/>
                  <a:pt x="2416906" y="4093369"/>
                </a:cubicBezTo>
                <a:cubicBezTo>
                  <a:pt x="2429051" y="4084694"/>
                  <a:pt x="2437102" y="4071262"/>
                  <a:pt x="2448569" y="4061707"/>
                </a:cubicBezTo>
                <a:cubicBezTo>
                  <a:pt x="2475847" y="4038975"/>
                  <a:pt x="2480161" y="4040622"/>
                  <a:pt x="2511893" y="4030045"/>
                </a:cubicBezTo>
                <a:cubicBezTo>
                  <a:pt x="2522448" y="4019490"/>
                  <a:pt x="2531137" y="4006661"/>
                  <a:pt x="2543556" y="3998382"/>
                </a:cubicBezTo>
                <a:cubicBezTo>
                  <a:pt x="2552812" y="3992211"/>
                  <a:pt x="2566165" y="3994294"/>
                  <a:pt x="2575218" y="3987828"/>
                </a:cubicBezTo>
                <a:cubicBezTo>
                  <a:pt x="2591412" y="3976260"/>
                  <a:pt x="2603363" y="3959683"/>
                  <a:pt x="2617435" y="3945611"/>
                </a:cubicBezTo>
                <a:cubicBezTo>
                  <a:pt x="2624471" y="3938575"/>
                  <a:pt x="2630583" y="3930473"/>
                  <a:pt x="2638544" y="3924503"/>
                </a:cubicBezTo>
                <a:cubicBezTo>
                  <a:pt x="2652616" y="3913949"/>
                  <a:pt x="2666446" y="3903064"/>
                  <a:pt x="2680760" y="3892841"/>
                </a:cubicBezTo>
                <a:cubicBezTo>
                  <a:pt x="2691081" y="3885467"/>
                  <a:pt x="2703454" y="3880701"/>
                  <a:pt x="2712423" y="3871732"/>
                </a:cubicBezTo>
                <a:cubicBezTo>
                  <a:pt x="2772086" y="3812069"/>
                  <a:pt x="2736781" y="3836008"/>
                  <a:pt x="2775748" y="3787299"/>
                </a:cubicBezTo>
                <a:cubicBezTo>
                  <a:pt x="2781963" y="3779529"/>
                  <a:pt x="2791336" y="3774470"/>
                  <a:pt x="2796856" y="3766190"/>
                </a:cubicBezTo>
                <a:cubicBezTo>
                  <a:pt x="2840180" y="3701203"/>
                  <a:pt x="2795901" y="3746276"/>
                  <a:pt x="2839072" y="3692311"/>
                </a:cubicBezTo>
                <a:cubicBezTo>
                  <a:pt x="2845288" y="3684541"/>
                  <a:pt x="2853966" y="3678973"/>
                  <a:pt x="2860181" y="3671203"/>
                </a:cubicBezTo>
                <a:cubicBezTo>
                  <a:pt x="2868105" y="3661298"/>
                  <a:pt x="2875617" y="3650886"/>
                  <a:pt x="2881289" y="3639541"/>
                </a:cubicBezTo>
                <a:cubicBezTo>
                  <a:pt x="2886265" y="3629590"/>
                  <a:pt x="2884894" y="3616564"/>
                  <a:pt x="2891844" y="3607877"/>
                </a:cubicBezTo>
                <a:cubicBezTo>
                  <a:pt x="2899768" y="3597972"/>
                  <a:pt x="2912952" y="3593805"/>
                  <a:pt x="2923506" y="3586769"/>
                </a:cubicBezTo>
                <a:cubicBezTo>
                  <a:pt x="2930542" y="3572697"/>
                  <a:pt x="2934541" y="3556639"/>
                  <a:pt x="2944614" y="3544553"/>
                </a:cubicBezTo>
                <a:cubicBezTo>
                  <a:pt x="2952734" y="3534808"/>
                  <a:pt x="2969240" y="3533999"/>
                  <a:pt x="2976276" y="3523445"/>
                </a:cubicBezTo>
                <a:cubicBezTo>
                  <a:pt x="2984323" y="3511376"/>
                  <a:pt x="2978784" y="3493297"/>
                  <a:pt x="2986831" y="3481228"/>
                </a:cubicBezTo>
                <a:cubicBezTo>
                  <a:pt x="3000630" y="3460529"/>
                  <a:pt x="3039602" y="3428457"/>
                  <a:pt x="3039602" y="3428457"/>
                </a:cubicBezTo>
                <a:cubicBezTo>
                  <a:pt x="3055552" y="3364654"/>
                  <a:pt x="3045569" y="3400000"/>
                  <a:pt x="3071265" y="3322915"/>
                </a:cubicBezTo>
                <a:lnTo>
                  <a:pt x="3081819" y="3291253"/>
                </a:lnTo>
                <a:lnTo>
                  <a:pt x="3081315" y="3282755"/>
                </a:lnTo>
                <a:lnTo>
                  <a:pt x="3243646" y="3150677"/>
                </a:lnTo>
                <a:cubicBezTo>
                  <a:pt x="3763147" y="2685608"/>
                  <a:pt x="4084464" y="2043124"/>
                  <a:pt x="4084464" y="1333454"/>
                </a:cubicBezTo>
                <a:cubicBezTo>
                  <a:pt x="4084464" y="1222568"/>
                  <a:pt x="4076620" y="1113323"/>
                  <a:pt x="4061401" y="1006138"/>
                </a:cubicBezTo>
                <a:lnTo>
                  <a:pt x="4008579" y="758994"/>
                </a:lnTo>
                <a:lnTo>
                  <a:pt x="4020549" y="758304"/>
                </a:lnTo>
                <a:cubicBezTo>
                  <a:pt x="4039744" y="756457"/>
                  <a:pt x="4058924" y="754241"/>
                  <a:pt x="4078132" y="752763"/>
                </a:cubicBezTo>
                <a:cubicBezTo>
                  <a:pt x="4086998" y="743898"/>
                  <a:pt x="4094296" y="733121"/>
                  <a:pt x="4104729" y="726167"/>
                </a:cubicBezTo>
                <a:cubicBezTo>
                  <a:pt x="4112504" y="720983"/>
                  <a:pt x="4124717" y="723910"/>
                  <a:pt x="4131325" y="717301"/>
                </a:cubicBezTo>
                <a:lnTo>
                  <a:pt x="4133839" y="713530"/>
                </a:lnTo>
                <a:lnTo>
                  <a:pt x="4134559" y="778537"/>
                </a:lnTo>
                <a:cubicBezTo>
                  <a:pt x="4135049" y="822818"/>
                  <a:pt x="4136573" y="867014"/>
                  <a:pt x="4142232" y="910872"/>
                </a:cubicBezTo>
                <a:cubicBezTo>
                  <a:pt x="4143638" y="921771"/>
                  <a:pt x="4161893" y="921389"/>
                  <a:pt x="4169664" y="929160"/>
                </a:cubicBezTo>
                <a:cubicBezTo>
                  <a:pt x="4183464" y="942960"/>
                  <a:pt x="4193274" y="960293"/>
                  <a:pt x="4206240" y="974880"/>
                </a:cubicBezTo>
                <a:cubicBezTo>
                  <a:pt x="4244690" y="1018136"/>
                  <a:pt x="4232228" y="1002587"/>
                  <a:pt x="4270248" y="1029744"/>
                </a:cubicBezTo>
                <a:cubicBezTo>
                  <a:pt x="4366133" y="1098234"/>
                  <a:pt x="4254500" y="1018145"/>
                  <a:pt x="4334256" y="1084608"/>
                </a:cubicBezTo>
                <a:cubicBezTo>
                  <a:pt x="4361368" y="1107202"/>
                  <a:pt x="4366322" y="1102019"/>
                  <a:pt x="4398264" y="1121184"/>
                </a:cubicBezTo>
                <a:lnTo>
                  <a:pt x="4480560" y="1176048"/>
                </a:lnTo>
                <a:cubicBezTo>
                  <a:pt x="4489704" y="1182144"/>
                  <a:pt x="4498162" y="1189421"/>
                  <a:pt x="4507992" y="1194336"/>
                </a:cubicBezTo>
                <a:cubicBezTo>
                  <a:pt x="4532376" y="1206528"/>
                  <a:pt x="4554696" y="1224300"/>
                  <a:pt x="4581144" y="1230912"/>
                </a:cubicBezTo>
                <a:lnTo>
                  <a:pt x="4617720" y="1240056"/>
                </a:lnTo>
                <a:cubicBezTo>
                  <a:pt x="4685297" y="1307633"/>
                  <a:pt x="4597431" y="1229912"/>
                  <a:pt x="4690872" y="1276632"/>
                </a:cubicBezTo>
                <a:cubicBezTo>
                  <a:pt x="4702438" y="1282415"/>
                  <a:pt x="4707076" y="1297648"/>
                  <a:pt x="4718304" y="1304064"/>
                </a:cubicBezTo>
                <a:cubicBezTo>
                  <a:pt x="4729215" y="1310299"/>
                  <a:pt x="4742796" y="1309756"/>
                  <a:pt x="4754880" y="1313208"/>
                </a:cubicBezTo>
                <a:cubicBezTo>
                  <a:pt x="4764148" y="1315856"/>
                  <a:pt x="4773691" y="1318041"/>
                  <a:pt x="4782312" y="1322352"/>
                </a:cubicBezTo>
                <a:cubicBezTo>
                  <a:pt x="4792142" y="1327267"/>
                  <a:pt x="4799454" y="1336781"/>
                  <a:pt x="4809744" y="1340640"/>
                </a:cubicBezTo>
                <a:cubicBezTo>
                  <a:pt x="4824296" y="1346097"/>
                  <a:pt x="4840386" y="1346015"/>
                  <a:pt x="4855464" y="1349784"/>
                </a:cubicBezTo>
                <a:cubicBezTo>
                  <a:pt x="4864815" y="1352122"/>
                  <a:pt x="4873752" y="1355880"/>
                  <a:pt x="4882896" y="1358928"/>
                </a:cubicBezTo>
                <a:cubicBezTo>
                  <a:pt x="4910328" y="1355880"/>
                  <a:pt x="4940505" y="1362127"/>
                  <a:pt x="4965192" y="1349784"/>
                </a:cubicBezTo>
                <a:cubicBezTo>
                  <a:pt x="4976432" y="1344164"/>
                  <a:pt x="4970884" y="1325292"/>
                  <a:pt x="4974336" y="1313208"/>
                </a:cubicBezTo>
                <a:cubicBezTo>
                  <a:pt x="4984923" y="1276155"/>
                  <a:pt x="4980215" y="1289041"/>
                  <a:pt x="5010912" y="1258344"/>
                </a:cubicBezTo>
                <a:cubicBezTo>
                  <a:pt x="5013960" y="1249200"/>
                  <a:pt x="5015745" y="1239533"/>
                  <a:pt x="5020056" y="1230912"/>
                </a:cubicBezTo>
                <a:cubicBezTo>
                  <a:pt x="5036850" y="1197324"/>
                  <a:pt x="5047923" y="1198401"/>
                  <a:pt x="5074920" y="1166904"/>
                </a:cubicBezTo>
                <a:cubicBezTo>
                  <a:pt x="5139667" y="1091366"/>
                  <a:pt x="5053675" y="1185056"/>
                  <a:pt x="5102352" y="1112040"/>
                </a:cubicBezTo>
                <a:cubicBezTo>
                  <a:pt x="5109525" y="1101280"/>
                  <a:pt x="5120640" y="1093752"/>
                  <a:pt x="5129784" y="1084608"/>
                </a:cubicBezTo>
                <a:cubicBezTo>
                  <a:pt x="5156799" y="1003563"/>
                  <a:pt x="5148246" y="1037842"/>
                  <a:pt x="5166360" y="929160"/>
                </a:cubicBezTo>
                <a:cubicBezTo>
                  <a:pt x="5180369" y="845103"/>
                  <a:pt x="5167122" y="890298"/>
                  <a:pt x="5184648" y="837720"/>
                </a:cubicBezTo>
                <a:cubicBezTo>
                  <a:pt x="5181600" y="807240"/>
                  <a:pt x="5181922" y="776232"/>
                  <a:pt x="5175504" y="746280"/>
                </a:cubicBezTo>
                <a:cubicBezTo>
                  <a:pt x="5170767" y="724174"/>
                  <a:pt x="5149890" y="701455"/>
                  <a:pt x="5138928" y="682272"/>
                </a:cubicBezTo>
                <a:cubicBezTo>
                  <a:pt x="5132165" y="670437"/>
                  <a:pt x="5127864" y="657255"/>
                  <a:pt x="5120640" y="645696"/>
                </a:cubicBezTo>
                <a:cubicBezTo>
                  <a:pt x="5086395" y="590904"/>
                  <a:pt x="5103181" y="626575"/>
                  <a:pt x="5065776" y="581688"/>
                </a:cubicBezTo>
                <a:cubicBezTo>
                  <a:pt x="5058741" y="573245"/>
                  <a:pt x="5054523" y="562699"/>
                  <a:pt x="5047488" y="554256"/>
                </a:cubicBezTo>
                <a:cubicBezTo>
                  <a:pt x="5039209" y="544322"/>
                  <a:pt x="5027995" y="537032"/>
                  <a:pt x="5020056" y="526824"/>
                </a:cubicBezTo>
                <a:cubicBezTo>
                  <a:pt x="5006562" y="509474"/>
                  <a:pt x="4996668" y="489544"/>
                  <a:pt x="4983480" y="471960"/>
                </a:cubicBezTo>
                <a:cubicBezTo>
                  <a:pt x="4965192" y="447576"/>
                  <a:pt x="4947200" y="422967"/>
                  <a:pt x="4928616" y="398808"/>
                </a:cubicBezTo>
                <a:cubicBezTo>
                  <a:pt x="4916716" y="383339"/>
                  <a:pt x="4908279" y="363914"/>
                  <a:pt x="4892040" y="353088"/>
                </a:cubicBezTo>
                <a:cubicBezTo>
                  <a:pt x="4865067" y="335106"/>
                  <a:pt x="4859178" y="333770"/>
                  <a:pt x="4837176" y="307368"/>
                </a:cubicBezTo>
                <a:lnTo>
                  <a:pt x="4836199" y="306046"/>
                </a:lnTo>
                <a:lnTo>
                  <a:pt x="4844533" y="299670"/>
                </a:lnTo>
                <a:cubicBezTo>
                  <a:pt x="4848810" y="296397"/>
                  <a:pt x="4853243" y="293442"/>
                  <a:pt x="4858297" y="291757"/>
                </a:cubicBezTo>
                <a:cubicBezTo>
                  <a:pt x="4876028" y="285847"/>
                  <a:pt x="4895938" y="284393"/>
                  <a:pt x="4911490" y="274026"/>
                </a:cubicBezTo>
                <a:cubicBezTo>
                  <a:pt x="4929221" y="262205"/>
                  <a:pt x="4944466" y="245303"/>
                  <a:pt x="4964683" y="238564"/>
                </a:cubicBezTo>
                <a:cubicBezTo>
                  <a:pt x="4973548" y="235609"/>
                  <a:pt x="4982921" y="233878"/>
                  <a:pt x="4991279" y="229699"/>
                </a:cubicBezTo>
                <a:cubicBezTo>
                  <a:pt x="5000810" y="224933"/>
                  <a:pt x="5008345" y="216733"/>
                  <a:pt x="5017876" y="211967"/>
                </a:cubicBezTo>
                <a:cubicBezTo>
                  <a:pt x="5026234" y="207788"/>
                  <a:pt x="5036114" y="207282"/>
                  <a:pt x="5044472" y="203102"/>
                </a:cubicBezTo>
                <a:cubicBezTo>
                  <a:pt x="5054003" y="198337"/>
                  <a:pt x="5061538" y="190136"/>
                  <a:pt x="5071069" y="185371"/>
                </a:cubicBezTo>
                <a:cubicBezTo>
                  <a:pt x="5079427" y="181191"/>
                  <a:pt x="5089307" y="180685"/>
                  <a:pt x="5097665" y="176506"/>
                </a:cubicBezTo>
                <a:cubicBezTo>
                  <a:pt x="5155676" y="147500"/>
                  <a:pt x="5092037" y="171392"/>
                  <a:pt x="5150858" y="132178"/>
                </a:cubicBezTo>
                <a:cubicBezTo>
                  <a:pt x="5158634" y="126994"/>
                  <a:pt x="5169285" y="127851"/>
                  <a:pt x="5177455" y="123312"/>
                </a:cubicBezTo>
                <a:cubicBezTo>
                  <a:pt x="5196083" y="112964"/>
                  <a:pt x="5212917" y="99671"/>
                  <a:pt x="5230648" y="87850"/>
                </a:cubicBezTo>
                <a:cubicBezTo>
                  <a:pt x="5293328" y="46064"/>
                  <a:pt x="5215730" y="98506"/>
                  <a:pt x="5292706" y="43523"/>
                </a:cubicBezTo>
                <a:cubicBezTo>
                  <a:pt x="5301377" y="37329"/>
                  <a:pt x="5310437" y="31702"/>
                  <a:pt x="5319303" y="25792"/>
                </a:cubicBezTo>
                <a:cubicBezTo>
                  <a:pt x="5323785" y="19068"/>
                  <a:pt x="5330434" y="10358"/>
                  <a:pt x="5335964" y="1035"/>
                </a:cubicBezTo>
                <a:close/>
                <a:moveTo>
                  <a:pt x="3664374" y="0"/>
                </a:moveTo>
                <a:lnTo>
                  <a:pt x="4644048" y="0"/>
                </a:lnTo>
                <a:lnTo>
                  <a:pt x="4610601" y="18225"/>
                </a:lnTo>
                <a:cubicBezTo>
                  <a:pt x="4598959" y="24568"/>
                  <a:pt x="4587139" y="30479"/>
                  <a:pt x="4574601" y="34657"/>
                </a:cubicBezTo>
                <a:cubicBezTo>
                  <a:pt x="4565735" y="37613"/>
                  <a:pt x="4556173" y="38984"/>
                  <a:pt x="4548004" y="43523"/>
                </a:cubicBezTo>
                <a:cubicBezTo>
                  <a:pt x="4529376" y="53872"/>
                  <a:pt x="4515028" y="72246"/>
                  <a:pt x="4494811" y="78985"/>
                </a:cubicBezTo>
                <a:lnTo>
                  <a:pt x="4492676" y="79697"/>
                </a:lnTo>
                <a:lnTo>
                  <a:pt x="4489704" y="78768"/>
                </a:lnTo>
                <a:lnTo>
                  <a:pt x="4491194" y="80190"/>
                </a:lnTo>
                <a:lnTo>
                  <a:pt x="4441618" y="96716"/>
                </a:lnTo>
                <a:cubicBezTo>
                  <a:pt x="4407116" y="148469"/>
                  <a:pt x="4445674" y="103554"/>
                  <a:pt x="4388425" y="132178"/>
                </a:cubicBezTo>
                <a:cubicBezTo>
                  <a:pt x="4369365" y="141709"/>
                  <a:pt x="4355449" y="160901"/>
                  <a:pt x="4335232" y="167640"/>
                </a:cubicBezTo>
                <a:cubicBezTo>
                  <a:pt x="4268381" y="189924"/>
                  <a:pt x="4350783" y="159864"/>
                  <a:pt x="4282039" y="194236"/>
                </a:cubicBezTo>
                <a:cubicBezTo>
                  <a:pt x="4273680" y="198416"/>
                  <a:pt x="4263801" y="198922"/>
                  <a:pt x="4255442" y="203102"/>
                </a:cubicBezTo>
                <a:cubicBezTo>
                  <a:pt x="4222426" y="219610"/>
                  <a:pt x="4231659" y="222920"/>
                  <a:pt x="4202249" y="247429"/>
                </a:cubicBezTo>
                <a:cubicBezTo>
                  <a:pt x="4194064" y="254250"/>
                  <a:pt x="4183743" y="258226"/>
                  <a:pt x="4175653" y="265161"/>
                </a:cubicBezTo>
                <a:cubicBezTo>
                  <a:pt x="4100410" y="329655"/>
                  <a:pt x="4174654" y="277647"/>
                  <a:pt x="4113594" y="318354"/>
                </a:cubicBezTo>
                <a:cubicBezTo>
                  <a:pt x="4096335" y="370131"/>
                  <a:pt x="4118232" y="322581"/>
                  <a:pt x="4078132" y="362681"/>
                </a:cubicBezTo>
                <a:cubicBezTo>
                  <a:pt x="4019029" y="421784"/>
                  <a:pt x="4104729" y="359726"/>
                  <a:pt x="4033805" y="407009"/>
                </a:cubicBezTo>
                <a:cubicBezTo>
                  <a:pt x="4027895" y="415874"/>
                  <a:pt x="4023608" y="426071"/>
                  <a:pt x="4016074" y="433605"/>
                </a:cubicBezTo>
                <a:cubicBezTo>
                  <a:pt x="4008540" y="441139"/>
                  <a:pt x="3996133" y="443016"/>
                  <a:pt x="3989477" y="451336"/>
                </a:cubicBezTo>
                <a:cubicBezTo>
                  <a:pt x="3983640" y="458633"/>
                  <a:pt x="3985796" y="470157"/>
                  <a:pt x="3980612" y="477933"/>
                </a:cubicBezTo>
                <a:cubicBezTo>
                  <a:pt x="3973657" y="488365"/>
                  <a:pt x="3962881" y="495664"/>
                  <a:pt x="3954015" y="504529"/>
                </a:cubicBezTo>
                <a:cubicBezTo>
                  <a:pt x="3948620" y="520718"/>
                  <a:pt x="3945097" y="531003"/>
                  <a:pt x="3942639" y="538163"/>
                </a:cubicBezTo>
                <a:lnTo>
                  <a:pt x="3940711" y="543906"/>
                </a:lnTo>
                <a:lnTo>
                  <a:pt x="3885342" y="391122"/>
                </a:lnTo>
                <a:cubicBezTo>
                  <a:pt x="3842501" y="293862"/>
                  <a:pt x="3793225" y="199504"/>
                  <a:pt x="3737983" y="108468"/>
                </a:cubicBezTo>
                <a:close/>
              </a:path>
            </a:pathLst>
          </a:custGeom>
        </p:spPr>
      </p:pic>
      <p:sp>
        <p:nvSpPr>
          <p:cNvPr id="25" name="Freeform: Shape 16">
            <a:extLst/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77431" y="0"/>
            <a:ext cx="8414569" cy="6858000"/>
          </a:xfrm>
          <a:custGeom>
            <a:avLst/>
            <a:gdLst>
              <a:gd name="connsiteX0" fmla="*/ 1682914 w 8414569"/>
              <a:gd name="connsiteY0" fmla="*/ 0 h 6858000"/>
              <a:gd name="connsiteX1" fmla="*/ 5640889 w 8414569"/>
              <a:gd name="connsiteY1" fmla="*/ 0 h 6858000"/>
              <a:gd name="connsiteX2" fmla="*/ 8414569 w 8414569"/>
              <a:gd name="connsiteY2" fmla="*/ 0 h 6858000"/>
              <a:gd name="connsiteX3" fmla="*/ 8414569 w 8414569"/>
              <a:gd name="connsiteY3" fmla="*/ 6858000 h 6858000"/>
              <a:gd name="connsiteX4" fmla="*/ 6731655 w 8414569"/>
              <a:gd name="connsiteY4" fmla="*/ 6858000 h 6858000"/>
              <a:gd name="connsiteX5" fmla="*/ 5640889 w 8414569"/>
              <a:gd name="connsiteY5" fmla="*/ 6858000 h 6858000"/>
              <a:gd name="connsiteX6" fmla="*/ 0 w 841456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14569" h="6858000">
                <a:moveTo>
                  <a:pt x="1682914" y="0"/>
                </a:moveTo>
                <a:lnTo>
                  <a:pt x="5640889" y="0"/>
                </a:lnTo>
                <a:lnTo>
                  <a:pt x="8414569" y="0"/>
                </a:lnTo>
                <a:lnTo>
                  <a:pt x="8414569" y="6858000"/>
                </a:lnTo>
                <a:lnTo>
                  <a:pt x="6731655" y="6858000"/>
                </a:lnTo>
                <a:lnTo>
                  <a:pt x="564088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9" name="Picture 18" descr="A close up of a logo&#10;&#10;Description generated with very high confidence">
            <a:extLst/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66" b="65616"/>
          <a:stretch>
            <a:fillRect/>
          </a:stretch>
        </p:blipFill>
        <p:spPr>
          <a:xfrm>
            <a:off x="2752344" y="3391089"/>
            <a:ext cx="6802044" cy="1989283"/>
          </a:xfrm>
          <a:custGeom>
            <a:avLst/>
            <a:gdLst>
              <a:gd name="connsiteX0" fmla="*/ 1646274 w 7155851"/>
              <a:gd name="connsiteY0" fmla="*/ 31562 h 2092755"/>
              <a:gd name="connsiteX1" fmla="*/ 1631915 w 7155851"/>
              <a:gd name="connsiteY1" fmla="*/ 53100 h 2092755"/>
              <a:gd name="connsiteX2" fmla="*/ 1586195 w 7155851"/>
              <a:gd name="connsiteY2" fmla="*/ 135396 h 2092755"/>
              <a:gd name="connsiteX3" fmla="*/ 1558763 w 7155851"/>
              <a:gd name="connsiteY3" fmla="*/ 217692 h 2092755"/>
              <a:gd name="connsiteX4" fmla="*/ 1549619 w 7155851"/>
              <a:gd name="connsiteY4" fmla="*/ 245124 h 2092755"/>
              <a:gd name="connsiteX5" fmla="*/ 1540475 w 7155851"/>
              <a:gd name="connsiteY5" fmla="*/ 290844 h 2092755"/>
              <a:gd name="connsiteX6" fmla="*/ 1522187 w 7155851"/>
              <a:gd name="connsiteY6" fmla="*/ 428004 h 2092755"/>
              <a:gd name="connsiteX7" fmla="*/ 1513043 w 7155851"/>
              <a:gd name="connsiteY7" fmla="*/ 482868 h 2092755"/>
              <a:gd name="connsiteX8" fmla="*/ 1522187 w 7155851"/>
              <a:gd name="connsiteY8" fmla="*/ 1543572 h 2092755"/>
              <a:gd name="connsiteX9" fmla="*/ 1531331 w 7155851"/>
              <a:gd name="connsiteY9" fmla="*/ 1616724 h 2092755"/>
              <a:gd name="connsiteX10" fmla="*/ 1549619 w 7155851"/>
              <a:gd name="connsiteY10" fmla="*/ 1699020 h 2092755"/>
              <a:gd name="connsiteX11" fmla="*/ 1567907 w 7155851"/>
              <a:gd name="connsiteY11" fmla="*/ 1744740 h 2092755"/>
              <a:gd name="connsiteX12" fmla="*/ 1577051 w 7155851"/>
              <a:gd name="connsiteY12" fmla="*/ 1772172 h 2092755"/>
              <a:gd name="connsiteX13" fmla="*/ 1586195 w 7155851"/>
              <a:gd name="connsiteY13" fmla="*/ 1808748 h 2092755"/>
              <a:gd name="connsiteX14" fmla="*/ 1613627 w 7155851"/>
              <a:gd name="connsiteY14" fmla="*/ 1836180 h 2092755"/>
              <a:gd name="connsiteX15" fmla="*/ 1631915 w 7155851"/>
              <a:gd name="connsiteY15" fmla="*/ 1863612 h 2092755"/>
              <a:gd name="connsiteX16" fmla="*/ 1659347 w 7155851"/>
              <a:gd name="connsiteY16" fmla="*/ 1891044 h 2092755"/>
              <a:gd name="connsiteX17" fmla="*/ 1686779 w 7155851"/>
              <a:gd name="connsiteY17" fmla="*/ 1927620 h 2092755"/>
              <a:gd name="connsiteX18" fmla="*/ 1723355 w 7155851"/>
              <a:gd name="connsiteY18" fmla="*/ 1955052 h 2092755"/>
              <a:gd name="connsiteX19" fmla="*/ 1842227 w 7155851"/>
              <a:gd name="connsiteY19" fmla="*/ 2055636 h 2092755"/>
              <a:gd name="connsiteX20" fmla="*/ 1878803 w 7155851"/>
              <a:gd name="connsiteY20" fmla="*/ 2064780 h 2092755"/>
              <a:gd name="connsiteX21" fmla="*/ 1915830 w 7155851"/>
              <a:gd name="connsiteY21" fmla="*/ 2088461 h 2092755"/>
              <a:gd name="connsiteX22" fmla="*/ 1925933 w 7155851"/>
              <a:gd name="connsiteY22" fmla="*/ 2092755 h 2092755"/>
              <a:gd name="connsiteX23" fmla="*/ 291713 w 7155851"/>
              <a:gd name="connsiteY23" fmla="*/ 2092755 h 2092755"/>
              <a:gd name="connsiteX24" fmla="*/ 329712 w 7155851"/>
              <a:gd name="connsiteY24" fmla="*/ 1975723 h 2092755"/>
              <a:gd name="connsiteX25" fmla="*/ 420090 w 7155851"/>
              <a:gd name="connsiteY25" fmla="*/ 1333454 h 2092755"/>
              <a:gd name="connsiteX26" fmla="*/ 397027 w 7155851"/>
              <a:gd name="connsiteY26" fmla="*/ 1006138 h 2092755"/>
              <a:gd name="connsiteX27" fmla="*/ 344205 w 7155851"/>
              <a:gd name="connsiteY27" fmla="*/ 758995 h 2092755"/>
              <a:gd name="connsiteX28" fmla="*/ 356175 w 7155851"/>
              <a:gd name="connsiteY28" fmla="*/ 758304 h 2092755"/>
              <a:gd name="connsiteX29" fmla="*/ 413758 w 7155851"/>
              <a:gd name="connsiteY29" fmla="*/ 752763 h 2092755"/>
              <a:gd name="connsiteX30" fmla="*/ 440355 w 7155851"/>
              <a:gd name="connsiteY30" fmla="*/ 726167 h 2092755"/>
              <a:gd name="connsiteX31" fmla="*/ 466951 w 7155851"/>
              <a:gd name="connsiteY31" fmla="*/ 717301 h 2092755"/>
              <a:gd name="connsiteX32" fmla="*/ 502413 w 7155851"/>
              <a:gd name="connsiteY32" fmla="*/ 664108 h 2092755"/>
              <a:gd name="connsiteX33" fmla="*/ 511279 w 7155851"/>
              <a:gd name="connsiteY33" fmla="*/ 637512 h 2092755"/>
              <a:gd name="connsiteX34" fmla="*/ 537875 w 7155851"/>
              <a:gd name="connsiteY34" fmla="*/ 610915 h 2092755"/>
              <a:gd name="connsiteX35" fmla="*/ 564472 w 7155851"/>
              <a:gd name="connsiteY35" fmla="*/ 593184 h 2092755"/>
              <a:gd name="connsiteX36" fmla="*/ 653127 w 7155851"/>
              <a:gd name="connsiteY36" fmla="*/ 566588 h 2092755"/>
              <a:gd name="connsiteX37" fmla="*/ 679724 w 7155851"/>
              <a:gd name="connsiteY37" fmla="*/ 548857 h 2092755"/>
              <a:gd name="connsiteX38" fmla="*/ 732916 w 7155851"/>
              <a:gd name="connsiteY38" fmla="*/ 531126 h 2092755"/>
              <a:gd name="connsiteX39" fmla="*/ 759513 w 7155851"/>
              <a:gd name="connsiteY39" fmla="*/ 513395 h 2092755"/>
              <a:gd name="connsiteX40" fmla="*/ 803840 w 7155851"/>
              <a:gd name="connsiteY40" fmla="*/ 504529 h 2092755"/>
              <a:gd name="connsiteX41" fmla="*/ 857033 w 7155851"/>
              <a:gd name="connsiteY41" fmla="*/ 486798 h 2092755"/>
              <a:gd name="connsiteX42" fmla="*/ 936823 w 7155851"/>
              <a:gd name="connsiteY42" fmla="*/ 460202 h 2092755"/>
              <a:gd name="connsiteX43" fmla="*/ 963420 w 7155851"/>
              <a:gd name="connsiteY43" fmla="*/ 451336 h 2092755"/>
              <a:gd name="connsiteX44" fmla="*/ 981151 w 7155851"/>
              <a:gd name="connsiteY44" fmla="*/ 424740 h 2092755"/>
              <a:gd name="connsiteX45" fmla="*/ 1060940 w 7155851"/>
              <a:gd name="connsiteY45" fmla="*/ 380412 h 2092755"/>
              <a:gd name="connsiteX46" fmla="*/ 1114133 w 7155851"/>
              <a:gd name="connsiteY46" fmla="*/ 344950 h 2092755"/>
              <a:gd name="connsiteX47" fmla="*/ 1167326 w 7155851"/>
              <a:gd name="connsiteY47" fmla="*/ 309488 h 2092755"/>
              <a:gd name="connsiteX48" fmla="*/ 1193923 w 7155851"/>
              <a:gd name="connsiteY48" fmla="*/ 291757 h 2092755"/>
              <a:gd name="connsiteX49" fmla="*/ 1247115 w 7155851"/>
              <a:gd name="connsiteY49" fmla="*/ 274026 h 2092755"/>
              <a:gd name="connsiteX50" fmla="*/ 1300309 w 7155851"/>
              <a:gd name="connsiteY50" fmla="*/ 238564 h 2092755"/>
              <a:gd name="connsiteX51" fmla="*/ 1326905 w 7155851"/>
              <a:gd name="connsiteY51" fmla="*/ 229698 h 2092755"/>
              <a:gd name="connsiteX52" fmla="*/ 1353501 w 7155851"/>
              <a:gd name="connsiteY52" fmla="*/ 211967 h 2092755"/>
              <a:gd name="connsiteX53" fmla="*/ 1380098 w 7155851"/>
              <a:gd name="connsiteY53" fmla="*/ 203102 h 2092755"/>
              <a:gd name="connsiteX54" fmla="*/ 1406695 w 7155851"/>
              <a:gd name="connsiteY54" fmla="*/ 185371 h 2092755"/>
              <a:gd name="connsiteX55" fmla="*/ 1433291 w 7155851"/>
              <a:gd name="connsiteY55" fmla="*/ 176506 h 2092755"/>
              <a:gd name="connsiteX56" fmla="*/ 1486484 w 7155851"/>
              <a:gd name="connsiteY56" fmla="*/ 132178 h 2092755"/>
              <a:gd name="connsiteX57" fmla="*/ 1513081 w 7155851"/>
              <a:gd name="connsiteY57" fmla="*/ 123313 h 2092755"/>
              <a:gd name="connsiteX58" fmla="*/ 1566273 w 7155851"/>
              <a:gd name="connsiteY58" fmla="*/ 87850 h 2092755"/>
              <a:gd name="connsiteX59" fmla="*/ 1628332 w 7155851"/>
              <a:gd name="connsiteY59" fmla="*/ 43523 h 2092755"/>
              <a:gd name="connsiteX60" fmla="*/ 4497525 w 7155851"/>
              <a:gd name="connsiteY60" fmla="*/ 0 h 2092755"/>
              <a:gd name="connsiteX61" fmla="*/ 7155851 w 7155851"/>
              <a:gd name="connsiteY61" fmla="*/ 0 h 2092755"/>
              <a:gd name="connsiteX62" fmla="*/ 7155851 w 7155851"/>
              <a:gd name="connsiteY62" fmla="*/ 2092755 h 2092755"/>
              <a:gd name="connsiteX63" fmla="*/ 4033353 w 7155851"/>
              <a:gd name="connsiteY63" fmla="*/ 2092755 h 2092755"/>
              <a:gd name="connsiteX64" fmla="*/ 4046172 w 7155851"/>
              <a:gd name="connsiteY64" fmla="*/ 2088161 h 2092755"/>
              <a:gd name="connsiteX65" fmla="*/ 4082507 w 7155851"/>
              <a:gd name="connsiteY65" fmla="*/ 2073924 h 2092755"/>
              <a:gd name="connsiteX66" fmla="*/ 4192235 w 7155851"/>
              <a:gd name="connsiteY66" fmla="*/ 1973340 h 2092755"/>
              <a:gd name="connsiteX67" fmla="*/ 4237955 w 7155851"/>
              <a:gd name="connsiteY67" fmla="*/ 1945908 h 2092755"/>
              <a:gd name="connsiteX68" fmla="*/ 4274531 w 7155851"/>
              <a:gd name="connsiteY68" fmla="*/ 1909332 h 2092755"/>
              <a:gd name="connsiteX69" fmla="*/ 4338539 w 7155851"/>
              <a:gd name="connsiteY69" fmla="*/ 1854468 h 2092755"/>
              <a:gd name="connsiteX70" fmla="*/ 4439123 w 7155851"/>
              <a:gd name="connsiteY70" fmla="*/ 1744740 h 2092755"/>
              <a:gd name="connsiteX71" fmla="*/ 4475699 w 7155851"/>
              <a:gd name="connsiteY71" fmla="*/ 1680732 h 2092755"/>
              <a:gd name="connsiteX72" fmla="*/ 4557995 w 7155851"/>
              <a:gd name="connsiteY72" fmla="*/ 1561860 h 2092755"/>
              <a:gd name="connsiteX73" fmla="*/ 4603715 w 7155851"/>
              <a:gd name="connsiteY73" fmla="*/ 1479564 h 2092755"/>
              <a:gd name="connsiteX74" fmla="*/ 4640291 w 7155851"/>
              <a:gd name="connsiteY74" fmla="*/ 1406412 h 2092755"/>
              <a:gd name="connsiteX75" fmla="*/ 4704299 w 7155851"/>
              <a:gd name="connsiteY75" fmla="*/ 1333260 h 2092755"/>
              <a:gd name="connsiteX76" fmla="*/ 4759163 w 7155851"/>
              <a:gd name="connsiteY76" fmla="*/ 1196100 h 2092755"/>
              <a:gd name="connsiteX77" fmla="*/ 4768307 w 7155851"/>
              <a:gd name="connsiteY77" fmla="*/ 1141236 h 2092755"/>
              <a:gd name="connsiteX78" fmla="*/ 4786595 w 7155851"/>
              <a:gd name="connsiteY78" fmla="*/ 1077228 h 2092755"/>
              <a:gd name="connsiteX79" fmla="*/ 4795739 w 7155851"/>
              <a:gd name="connsiteY79" fmla="*/ 1004076 h 2092755"/>
              <a:gd name="connsiteX80" fmla="*/ 4804883 w 7155851"/>
              <a:gd name="connsiteY80" fmla="*/ 940068 h 2092755"/>
              <a:gd name="connsiteX81" fmla="*/ 4795739 w 7155851"/>
              <a:gd name="connsiteY81" fmla="*/ 464580 h 2092755"/>
              <a:gd name="connsiteX82" fmla="*/ 4750019 w 7155851"/>
              <a:gd name="connsiteY82" fmla="*/ 382284 h 2092755"/>
              <a:gd name="connsiteX83" fmla="*/ 4658579 w 7155851"/>
              <a:gd name="connsiteY83" fmla="*/ 226836 h 2092755"/>
              <a:gd name="connsiteX84" fmla="*/ 4603715 w 7155851"/>
              <a:gd name="connsiteY84" fmla="*/ 162828 h 2092755"/>
              <a:gd name="connsiteX85" fmla="*/ 4567139 w 7155851"/>
              <a:gd name="connsiteY85" fmla="*/ 80532 h 2092755"/>
              <a:gd name="connsiteX86" fmla="*/ 4497767 w 7155851"/>
              <a:gd name="connsiteY86" fmla="*/ 372 h 2092755"/>
              <a:gd name="connsiteX87" fmla="*/ 0 w 7155851"/>
              <a:gd name="connsiteY87" fmla="*/ 0 h 2092755"/>
              <a:gd name="connsiteX88" fmla="*/ 979674 w 7155851"/>
              <a:gd name="connsiteY88" fmla="*/ 0 h 2092755"/>
              <a:gd name="connsiteX89" fmla="*/ 946227 w 7155851"/>
              <a:gd name="connsiteY89" fmla="*/ 18225 h 2092755"/>
              <a:gd name="connsiteX90" fmla="*/ 910227 w 7155851"/>
              <a:gd name="connsiteY90" fmla="*/ 34657 h 2092755"/>
              <a:gd name="connsiteX91" fmla="*/ 883630 w 7155851"/>
              <a:gd name="connsiteY91" fmla="*/ 43523 h 2092755"/>
              <a:gd name="connsiteX92" fmla="*/ 830437 w 7155851"/>
              <a:gd name="connsiteY92" fmla="*/ 78985 h 2092755"/>
              <a:gd name="connsiteX93" fmla="*/ 777244 w 7155851"/>
              <a:gd name="connsiteY93" fmla="*/ 96716 h 2092755"/>
              <a:gd name="connsiteX94" fmla="*/ 724051 w 7155851"/>
              <a:gd name="connsiteY94" fmla="*/ 132178 h 2092755"/>
              <a:gd name="connsiteX95" fmla="*/ 670858 w 7155851"/>
              <a:gd name="connsiteY95" fmla="*/ 167640 h 2092755"/>
              <a:gd name="connsiteX96" fmla="*/ 617665 w 7155851"/>
              <a:gd name="connsiteY96" fmla="*/ 194237 h 2092755"/>
              <a:gd name="connsiteX97" fmla="*/ 591068 w 7155851"/>
              <a:gd name="connsiteY97" fmla="*/ 203102 h 2092755"/>
              <a:gd name="connsiteX98" fmla="*/ 537875 w 7155851"/>
              <a:gd name="connsiteY98" fmla="*/ 247430 h 2092755"/>
              <a:gd name="connsiteX99" fmla="*/ 511279 w 7155851"/>
              <a:gd name="connsiteY99" fmla="*/ 265161 h 2092755"/>
              <a:gd name="connsiteX100" fmla="*/ 449220 w 7155851"/>
              <a:gd name="connsiteY100" fmla="*/ 318354 h 2092755"/>
              <a:gd name="connsiteX101" fmla="*/ 413758 w 7155851"/>
              <a:gd name="connsiteY101" fmla="*/ 362681 h 2092755"/>
              <a:gd name="connsiteX102" fmla="*/ 369431 w 7155851"/>
              <a:gd name="connsiteY102" fmla="*/ 407009 h 2092755"/>
              <a:gd name="connsiteX103" fmla="*/ 351700 w 7155851"/>
              <a:gd name="connsiteY103" fmla="*/ 433605 h 2092755"/>
              <a:gd name="connsiteX104" fmla="*/ 325104 w 7155851"/>
              <a:gd name="connsiteY104" fmla="*/ 451336 h 2092755"/>
              <a:gd name="connsiteX105" fmla="*/ 316238 w 7155851"/>
              <a:gd name="connsiteY105" fmla="*/ 477933 h 2092755"/>
              <a:gd name="connsiteX106" fmla="*/ 289641 w 7155851"/>
              <a:gd name="connsiteY106" fmla="*/ 504529 h 2092755"/>
              <a:gd name="connsiteX107" fmla="*/ 278264 w 7155851"/>
              <a:gd name="connsiteY107" fmla="*/ 538163 h 2092755"/>
              <a:gd name="connsiteX108" fmla="*/ 276337 w 7155851"/>
              <a:gd name="connsiteY108" fmla="*/ 543906 h 2092755"/>
              <a:gd name="connsiteX109" fmla="*/ 220967 w 7155851"/>
              <a:gd name="connsiteY109" fmla="*/ 391122 h 2092755"/>
              <a:gd name="connsiteX110" fmla="*/ 73608 w 7155851"/>
              <a:gd name="connsiteY110" fmla="*/ 108468 h 2092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7155851" h="2092755">
                <a:moveTo>
                  <a:pt x="1646274" y="31562"/>
                </a:moveTo>
                <a:lnTo>
                  <a:pt x="1631915" y="53100"/>
                </a:lnTo>
                <a:cubicBezTo>
                  <a:pt x="1620614" y="70859"/>
                  <a:pt x="1594681" y="113333"/>
                  <a:pt x="1586195" y="135396"/>
                </a:cubicBezTo>
                <a:cubicBezTo>
                  <a:pt x="1575815" y="162384"/>
                  <a:pt x="1567907" y="190260"/>
                  <a:pt x="1558763" y="217692"/>
                </a:cubicBezTo>
                <a:cubicBezTo>
                  <a:pt x="1555715" y="226836"/>
                  <a:pt x="1551509" y="235673"/>
                  <a:pt x="1549619" y="245124"/>
                </a:cubicBezTo>
                <a:cubicBezTo>
                  <a:pt x="1546571" y="260364"/>
                  <a:pt x="1543030" y="275514"/>
                  <a:pt x="1540475" y="290844"/>
                </a:cubicBezTo>
                <a:cubicBezTo>
                  <a:pt x="1530111" y="353031"/>
                  <a:pt x="1531433" y="363279"/>
                  <a:pt x="1522187" y="428004"/>
                </a:cubicBezTo>
                <a:cubicBezTo>
                  <a:pt x="1519565" y="446358"/>
                  <a:pt x="1516091" y="464580"/>
                  <a:pt x="1513043" y="482868"/>
                </a:cubicBezTo>
                <a:cubicBezTo>
                  <a:pt x="1516091" y="836436"/>
                  <a:pt x="1516485" y="1190037"/>
                  <a:pt x="1522187" y="1543572"/>
                </a:cubicBezTo>
                <a:cubicBezTo>
                  <a:pt x="1522583" y="1568143"/>
                  <a:pt x="1527594" y="1592436"/>
                  <a:pt x="1531331" y="1616724"/>
                </a:cubicBezTo>
                <a:cubicBezTo>
                  <a:pt x="1533402" y="1630183"/>
                  <a:pt x="1544418" y="1683417"/>
                  <a:pt x="1549619" y="1699020"/>
                </a:cubicBezTo>
                <a:cubicBezTo>
                  <a:pt x="1554810" y="1714592"/>
                  <a:pt x="1562144" y="1729371"/>
                  <a:pt x="1567907" y="1744740"/>
                </a:cubicBezTo>
                <a:cubicBezTo>
                  <a:pt x="1571291" y="1753765"/>
                  <a:pt x="1574403" y="1762904"/>
                  <a:pt x="1577051" y="1772172"/>
                </a:cubicBezTo>
                <a:cubicBezTo>
                  <a:pt x="1580503" y="1784256"/>
                  <a:pt x="1579960" y="1797837"/>
                  <a:pt x="1586195" y="1808748"/>
                </a:cubicBezTo>
                <a:cubicBezTo>
                  <a:pt x="1592611" y="1819976"/>
                  <a:pt x="1605348" y="1826246"/>
                  <a:pt x="1613627" y="1836180"/>
                </a:cubicBezTo>
                <a:cubicBezTo>
                  <a:pt x="1620662" y="1844623"/>
                  <a:pt x="1624880" y="1855169"/>
                  <a:pt x="1631915" y="1863612"/>
                </a:cubicBezTo>
                <a:cubicBezTo>
                  <a:pt x="1640194" y="1873546"/>
                  <a:pt x="1650931" y="1881226"/>
                  <a:pt x="1659347" y="1891044"/>
                </a:cubicBezTo>
                <a:cubicBezTo>
                  <a:pt x="1669265" y="1902615"/>
                  <a:pt x="1676003" y="1916844"/>
                  <a:pt x="1686779" y="1927620"/>
                </a:cubicBezTo>
                <a:cubicBezTo>
                  <a:pt x="1697555" y="1938396"/>
                  <a:pt x="1712078" y="1944800"/>
                  <a:pt x="1723355" y="1955052"/>
                </a:cubicBezTo>
                <a:cubicBezTo>
                  <a:pt x="1775856" y="2002780"/>
                  <a:pt x="1781960" y="2025503"/>
                  <a:pt x="1842227" y="2055636"/>
                </a:cubicBezTo>
                <a:cubicBezTo>
                  <a:pt x="1853467" y="2061256"/>
                  <a:pt x="1866611" y="2061732"/>
                  <a:pt x="1878803" y="2064780"/>
                </a:cubicBezTo>
                <a:cubicBezTo>
                  <a:pt x="1900297" y="2079109"/>
                  <a:pt x="1906615" y="2083922"/>
                  <a:pt x="1915830" y="2088461"/>
                </a:cubicBezTo>
                <a:lnTo>
                  <a:pt x="1925933" y="2092755"/>
                </a:lnTo>
                <a:lnTo>
                  <a:pt x="291713" y="2092755"/>
                </a:lnTo>
                <a:lnTo>
                  <a:pt x="329712" y="1975723"/>
                </a:lnTo>
                <a:cubicBezTo>
                  <a:pt x="388712" y="1770437"/>
                  <a:pt x="420090" y="1555226"/>
                  <a:pt x="420090" y="1333454"/>
                </a:cubicBezTo>
                <a:cubicBezTo>
                  <a:pt x="420090" y="1222568"/>
                  <a:pt x="412246" y="1113323"/>
                  <a:pt x="397027" y="1006138"/>
                </a:cubicBezTo>
                <a:lnTo>
                  <a:pt x="344205" y="758995"/>
                </a:lnTo>
                <a:lnTo>
                  <a:pt x="356175" y="758304"/>
                </a:lnTo>
                <a:cubicBezTo>
                  <a:pt x="375370" y="756457"/>
                  <a:pt x="394550" y="754241"/>
                  <a:pt x="413758" y="752763"/>
                </a:cubicBezTo>
                <a:cubicBezTo>
                  <a:pt x="422624" y="743898"/>
                  <a:pt x="429922" y="733121"/>
                  <a:pt x="440355" y="726167"/>
                </a:cubicBezTo>
                <a:cubicBezTo>
                  <a:pt x="448130" y="720983"/>
                  <a:pt x="460344" y="723910"/>
                  <a:pt x="466951" y="717301"/>
                </a:cubicBezTo>
                <a:cubicBezTo>
                  <a:pt x="482020" y="702233"/>
                  <a:pt x="495674" y="684325"/>
                  <a:pt x="502413" y="664108"/>
                </a:cubicBezTo>
                <a:cubicBezTo>
                  <a:pt x="505368" y="655243"/>
                  <a:pt x="506095" y="645287"/>
                  <a:pt x="511279" y="637512"/>
                </a:cubicBezTo>
                <a:cubicBezTo>
                  <a:pt x="518233" y="627079"/>
                  <a:pt x="528245" y="618942"/>
                  <a:pt x="537875" y="610915"/>
                </a:cubicBezTo>
                <a:cubicBezTo>
                  <a:pt x="546061" y="604094"/>
                  <a:pt x="554735" y="597511"/>
                  <a:pt x="564472" y="593184"/>
                </a:cubicBezTo>
                <a:cubicBezTo>
                  <a:pt x="592223" y="580851"/>
                  <a:pt x="623655" y="573956"/>
                  <a:pt x="653127" y="566588"/>
                </a:cubicBezTo>
                <a:cubicBezTo>
                  <a:pt x="661993" y="560677"/>
                  <a:pt x="669986" y="553184"/>
                  <a:pt x="679724" y="548857"/>
                </a:cubicBezTo>
                <a:cubicBezTo>
                  <a:pt x="696803" y="541266"/>
                  <a:pt x="717365" y="541493"/>
                  <a:pt x="732916" y="531126"/>
                </a:cubicBezTo>
                <a:cubicBezTo>
                  <a:pt x="741782" y="525215"/>
                  <a:pt x="749536" y="517136"/>
                  <a:pt x="759513" y="513395"/>
                </a:cubicBezTo>
                <a:cubicBezTo>
                  <a:pt x="773622" y="508104"/>
                  <a:pt x="789303" y="508494"/>
                  <a:pt x="803840" y="504529"/>
                </a:cubicBezTo>
                <a:cubicBezTo>
                  <a:pt x="821872" y="499612"/>
                  <a:pt x="839302" y="492709"/>
                  <a:pt x="857033" y="486798"/>
                </a:cubicBezTo>
                <a:lnTo>
                  <a:pt x="936823" y="460202"/>
                </a:lnTo>
                <a:lnTo>
                  <a:pt x="963420" y="451336"/>
                </a:lnTo>
                <a:cubicBezTo>
                  <a:pt x="969330" y="442471"/>
                  <a:pt x="973131" y="431756"/>
                  <a:pt x="981151" y="424740"/>
                </a:cubicBezTo>
                <a:cubicBezTo>
                  <a:pt x="1018670" y="391910"/>
                  <a:pt x="1024411" y="392589"/>
                  <a:pt x="1060940" y="380412"/>
                </a:cubicBezTo>
                <a:cubicBezTo>
                  <a:pt x="1119965" y="321387"/>
                  <a:pt x="1056397" y="377025"/>
                  <a:pt x="1114133" y="344950"/>
                </a:cubicBezTo>
                <a:cubicBezTo>
                  <a:pt x="1132761" y="334601"/>
                  <a:pt x="1149595" y="321309"/>
                  <a:pt x="1167326" y="309488"/>
                </a:cubicBezTo>
                <a:cubicBezTo>
                  <a:pt x="1176192" y="303578"/>
                  <a:pt x="1183814" y="295126"/>
                  <a:pt x="1193923" y="291757"/>
                </a:cubicBezTo>
                <a:cubicBezTo>
                  <a:pt x="1211653" y="285847"/>
                  <a:pt x="1231564" y="284393"/>
                  <a:pt x="1247115" y="274026"/>
                </a:cubicBezTo>
                <a:cubicBezTo>
                  <a:pt x="1264847" y="262205"/>
                  <a:pt x="1280091" y="245303"/>
                  <a:pt x="1300309" y="238564"/>
                </a:cubicBezTo>
                <a:cubicBezTo>
                  <a:pt x="1309174" y="235609"/>
                  <a:pt x="1318547" y="233878"/>
                  <a:pt x="1326905" y="229698"/>
                </a:cubicBezTo>
                <a:cubicBezTo>
                  <a:pt x="1336435" y="224933"/>
                  <a:pt x="1343971" y="216733"/>
                  <a:pt x="1353501" y="211967"/>
                </a:cubicBezTo>
                <a:cubicBezTo>
                  <a:pt x="1361860" y="207788"/>
                  <a:pt x="1371739" y="207282"/>
                  <a:pt x="1380098" y="203102"/>
                </a:cubicBezTo>
                <a:cubicBezTo>
                  <a:pt x="1389629" y="198337"/>
                  <a:pt x="1397164" y="190136"/>
                  <a:pt x="1406695" y="185371"/>
                </a:cubicBezTo>
                <a:cubicBezTo>
                  <a:pt x="1415053" y="181191"/>
                  <a:pt x="1424933" y="180685"/>
                  <a:pt x="1433291" y="176506"/>
                </a:cubicBezTo>
                <a:cubicBezTo>
                  <a:pt x="1491301" y="147500"/>
                  <a:pt x="1427663" y="171392"/>
                  <a:pt x="1486484" y="132178"/>
                </a:cubicBezTo>
                <a:cubicBezTo>
                  <a:pt x="1494260" y="126994"/>
                  <a:pt x="1504911" y="127851"/>
                  <a:pt x="1513081" y="123313"/>
                </a:cubicBezTo>
                <a:cubicBezTo>
                  <a:pt x="1531709" y="112964"/>
                  <a:pt x="1548543" y="99671"/>
                  <a:pt x="1566273" y="87850"/>
                </a:cubicBezTo>
                <a:cubicBezTo>
                  <a:pt x="1628953" y="46064"/>
                  <a:pt x="1551356" y="98506"/>
                  <a:pt x="1628332" y="43523"/>
                </a:cubicBezTo>
                <a:close/>
                <a:moveTo>
                  <a:pt x="4497525" y="0"/>
                </a:moveTo>
                <a:lnTo>
                  <a:pt x="7155851" y="0"/>
                </a:lnTo>
                <a:lnTo>
                  <a:pt x="7155851" y="2092755"/>
                </a:lnTo>
                <a:lnTo>
                  <a:pt x="4033353" y="2092755"/>
                </a:lnTo>
                <a:lnTo>
                  <a:pt x="4046172" y="2088161"/>
                </a:lnTo>
                <a:cubicBezTo>
                  <a:pt x="4058557" y="2084041"/>
                  <a:pt x="4070861" y="2079747"/>
                  <a:pt x="4082507" y="2073924"/>
                </a:cubicBezTo>
                <a:cubicBezTo>
                  <a:pt x="4162938" y="2033709"/>
                  <a:pt x="4120273" y="2038760"/>
                  <a:pt x="4192235" y="1973340"/>
                </a:cubicBezTo>
                <a:cubicBezTo>
                  <a:pt x="4205386" y="1961385"/>
                  <a:pt x="4223926" y="1956819"/>
                  <a:pt x="4237955" y="1945908"/>
                </a:cubicBezTo>
                <a:cubicBezTo>
                  <a:pt x="4251565" y="1935322"/>
                  <a:pt x="4261773" y="1920930"/>
                  <a:pt x="4274531" y="1909332"/>
                </a:cubicBezTo>
                <a:cubicBezTo>
                  <a:pt x="4295324" y="1890429"/>
                  <a:pt x="4317890" y="1873528"/>
                  <a:pt x="4338539" y="1854468"/>
                </a:cubicBezTo>
                <a:cubicBezTo>
                  <a:pt x="4367935" y="1827333"/>
                  <a:pt x="4415781" y="1778456"/>
                  <a:pt x="4439123" y="1744740"/>
                </a:cubicBezTo>
                <a:cubicBezTo>
                  <a:pt x="4453111" y="1724536"/>
                  <a:pt x="4462307" y="1701336"/>
                  <a:pt x="4475699" y="1680732"/>
                </a:cubicBezTo>
                <a:cubicBezTo>
                  <a:pt x="4501964" y="1640325"/>
                  <a:pt x="4534590" y="1603988"/>
                  <a:pt x="4557995" y="1561860"/>
                </a:cubicBezTo>
                <a:cubicBezTo>
                  <a:pt x="4573235" y="1534428"/>
                  <a:pt x="4589032" y="1507298"/>
                  <a:pt x="4603715" y="1479564"/>
                </a:cubicBezTo>
                <a:cubicBezTo>
                  <a:pt x="4616471" y="1455470"/>
                  <a:pt x="4624846" y="1428877"/>
                  <a:pt x="4640291" y="1406412"/>
                </a:cubicBezTo>
                <a:cubicBezTo>
                  <a:pt x="4658647" y="1379712"/>
                  <a:pt x="4682963" y="1357644"/>
                  <a:pt x="4704299" y="1333260"/>
                </a:cubicBezTo>
                <a:cubicBezTo>
                  <a:pt x="4724240" y="1193673"/>
                  <a:pt x="4693041" y="1350386"/>
                  <a:pt x="4759163" y="1196100"/>
                </a:cubicBezTo>
                <a:cubicBezTo>
                  <a:pt x="4766466" y="1179059"/>
                  <a:pt x="4764138" y="1159301"/>
                  <a:pt x="4768307" y="1141236"/>
                </a:cubicBezTo>
                <a:cubicBezTo>
                  <a:pt x="4773297" y="1119614"/>
                  <a:pt x="4780499" y="1098564"/>
                  <a:pt x="4786595" y="1077228"/>
                </a:cubicBezTo>
                <a:cubicBezTo>
                  <a:pt x="4789643" y="1052844"/>
                  <a:pt x="4792491" y="1028434"/>
                  <a:pt x="4795739" y="1004076"/>
                </a:cubicBezTo>
                <a:cubicBezTo>
                  <a:pt x="4798587" y="982712"/>
                  <a:pt x="4804883" y="961621"/>
                  <a:pt x="4804883" y="940068"/>
                </a:cubicBezTo>
                <a:cubicBezTo>
                  <a:pt x="4804883" y="781543"/>
                  <a:pt x="4811257" y="622344"/>
                  <a:pt x="4795739" y="464580"/>
                </a:cubicBezTo>
                <a:cubicBezTo>
                  <a:pt x="4792667" y="433350"/>
                  <a:pt x="4764702" y="410018"/>
                  <a:pt x="4750019" y="382284"/>
                </a:cubicBezTo>
                <a:cubicBezTo>
                  <a:pt x="4705796" y="298752"/>
                  <a:pt x="4719982" y="308707"/>
                  <a:pt x="4658579" y="226836"/>
                </a:cubicBezTo>
                <a:cubicBezTo>
                  <a:pt x="4641718" y="204355"/>
                  <a:pt x="4618609" y="186658"/>
                  <a:pt x="4603715" y="162828"/>
                </a:cubicBezTo>
                <a:cubicBezTo>
                  <a:pt x="4587805" y="137372"/>
                  <a:pt x="4583049" y="105988"/>
                  <a:pt x="4567139" y="80532"/>
                </a:cubicBezTo>
                <a:cubicBezTo>
                  <a:pt x="4533087" y="26048"/>
                  <a:pt x="4517564" y="26896"/>
                  <a:pt x="4497767" y="372"/>
                </a:cubicBezTo>
                <a:close/>
                <a:moveTo>
                  <a:pt x="0" y="0"/>
                </a:moveTo>
                <a:lnTo>
                  <a:pt x="979674" y="0"/>
                </a:lnTo>
                <a:lnTo>
                  <a:pt x="946227" y="18225"/>
                </a:lnTo>
                <a:cubicBezTo>
                  <a:pt x="934585" y="24568"/>
                  <a:pt x="922765" y="30479"/>
                  <a:pt x="910227" y="34657"/>
                </a:cubicBezTo>
                <a:cubicBezTo>
                  <a:pt x="901361" y="37613"/>
                  <a:pt x="891799" y="38984"/>
                  <a:pt x="883630" y="43523"/>
                </a:cubicBezTo>
                <a:cubicBezTo>
                  <a:pt x="865003" y="53872"/>
                  <a:pt x="850654" y="72246"/>
                  <a:pt x="830437" y="78985"/>
                </a:cubicBezTo>
                <a:lnTo>
                  <a:pt x="777244" y="96716"/>
                </a:lnTo>
                <a:cubicBezTo>
                  <a:pt x="742742" y="148469"/>
                  <a:pt x="781300" y="103554"/>
                  <a:pt x="724051" y="132178"/>
                </a:cubicBezTo>
                <a:cubicBezTo>
                  <a:pt x="704991" y="141709"/>
                  <a:pt x="691075" y="160901"/>
                  <a:pt x="670858" y="167640"/>
                </a:cubicBezTo>
                <a:cubicBezTo>
                  <a:pt x="604007" y="189924"/>
                  <a:pt x="686409" y="159864"/>
                  <a:pt x="617665" y="194237"/>
                </a:cubicBezTo>
                <a:cubicBezTo>
                  <a:pt x="609306" y="198416"/>
                  <a:pt x="599427" y="198922"/>
                  <a:pt x="591068" y="203102"/>
                </a:cubicBezTo>
                <a:cubicBezTo>
                  <a:pt x="558052" y="219610"/>
                  <a:pt x="567285" y="222920"/>
                  <a:pt x="537875" y="247430"/>
                </a:cubicBezTo>
                <a:cubicBezTo>
                  <a:pt x="529689" y="254250"/>
                  <a:pt x="519369" y="258226"/>
                  <a:pt x="511279" y="265161"/>
                </a:cubicBezTo>
                <a:cubicBezTo>
                  <a:pt x="436035" y="329655"/>
                  <a:pt x="510280" y="277647"/>
                  <a:pt x="449220" y="318354"/>
                </a:cubicBezTo>
                <a:cubicBezTo>
                  <a:pt x="431961" y="370131"/>
                  <a:pt x="453858" y="322581"/>
                  <a:pt x="413758" y="362681"/>
                </a:cubicBezTo>
                <a:cubicBezTo>
                  <a:pt x="354655" y="421784"/>
                  <a:pt x="440355" y="359726"/>
                  <a:pt x="369431" y="407009"/>
                </a:cubicBezTo>
                <a:cubicBezTo>
                  <a:pt x="363520" y="415874"/>
                  <a:pt x="359234" y="426071"/>
                  <a:pt x="351700" y="433605"/>
                </a:cubicBezTo>
                <a:cubicBezTo>
                  <a:pt x="344165" y="441139"/>
                  <a:pt x="331759" y="443016"/>
                  <a:pt x="325104" y="451336"/>
                </a:cubicBezTo>
                <a:cubicBezTo>
                  <a:pt x="319265" y="458633"/>
                  <a:pt x="321422" y="470157"/>
                  <a:pt x="316238" y="477933"/>
                </a:cubicBezTo>
                <a:cubicBezTo>
                  <a:pt x="309283" y="488365"/>
                  <a:pt x="298507" y="495664"/>
                  <a:pt x="289641" y="504529"/>
                </a:cubicBezTo>
                <a:cubicBezTo>
                  <a:pt x="284246" y="520718"/>
                  <a:pt x="280723" y="531003"/>
                  <a:pt x="278264" y="538163"/>
                </a:cubicBezTo>
                <a:lnTo>
                  <a:pt x="276337" y="543906"/>
                </a:lnTo>
                <a:lnTo>
                  <a:pt x="220967" y="391122"/>
                </a:lnTo>
                <a:cubicBezTo>
                  <a:pt x="178127" y="293862"/>
                  <a:pt x="128851" y="199504"/>
                  <a:pt x="73608" y="108468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14690B-D76C-407A-B41F-AD90603AC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8071" y="1964266"/>
            <a:ext cx="6012054" cy="291166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>
                <a:solidFill>
                  <a:schemeClr val="bg1"/>
                </a:solidFill>
              </a:rPr>
              <a:t>Fin</a:t>
            </a:r>
          </a:p>
        </p:txBody>
      </p:sp>
    </p:spTree>
    <p:extLst>
      <p:ext uri="{BB962C8B-B14F-4D97-AF65-F5344CB8AC3E}">
        <p14:creationId xmlns:p14="http://schemas.microsoft.com/office/powerpoint/2010/main" val="2153375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FD9FE-BEBE-46C4-A53B-F58083CA8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106" y="4371194"/>
            <a:ext cx="10131425" cy="1456267"/>
          </a:xfrm>
        </p:spPr>
        <p:txBody>
          <a:bodyPr/>
          <a:lstStyle/>
          <a:p>
            <a:r>
              <a:rPr lang="en-US" dirty="0"/>
              <a:t>CANSAT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AC098-00D5-46AA-9E03-D424255BE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107" y="5099327"/>
            <a:ext cx="2430378" cy="1091142"/>
          </a:xfrm>
        </p:spPr>
        <p:txBody>
          <a:bodyPr/>
          <a:lstStyle/>
          <a:p>
            <a:r>
              <a:rPr lang="en-US" dirty="0"/>
              <a:t>Python and C++</a:t>
            </a:r>
          </a:p>
        </p:txBody>
      </p:sp>
      <p:pic>
        <p:nvPicPr>
          <p:cNvPr id="9" name="Picture 8" descr="A close up of a device&#10;&#10;Description generated with high confidence">
            <a:extLst>
              <a:ext uri="{FF2B5EF4-FFF2-40B4-BE49-F238E27FC236}">
                <a16:creationId xmlns:a16="http://schemas.microsoft.com/office/drawing/2014/main" id="{F5D80321-9BA7-4581-B7B0-B4F599A7B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554841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C831204-B4C1-4B12-BA46-48AF453ED0D8}"/>
              </a:ext>
            </a:extLst>
          </p:cNvPr>
          <p:cNvSpPr txBox="1">
            <a:spLocks/>
          </p:cNvSpPr>
          <p:nvPr/>
        </p:nvSpPr>
        <p:spPr>
          <a:xfrm>
            <a:off x="3501699" y="5099327"/>
            <a:ext cx="2430378" cy="1091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2700+ lines of code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A80B4B6-D696-49A3-B00F-0A994A164E56}"/>
              </a:ext>
            </a:extLst>
          </p:cNvPr>
          <p:cNvSpPr txBox="1">
            <a:spLocks/>
          </p:cNvSpPr>
          <p:nvPr/>
        </p:nvSpPr>
        <p:spPr>
          <a:xfrm>
            <a:off x="6906965" y="5099327"/>
            <a:ext cx="2430378" cy="1091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Modular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5A2BF1-C7B4-4E31-BFB9-A5BF7BB7A622}"/>
              </a:ext>
            </a:extLst>
          </p:cNvPr>
          <p:cNvSpPr txBox="1">
            <a:spLocks/>
          </p:cNvSpPr>
          <p:nvPr/>
        </p:nvSpPr>
        <p:spPr>
          <a:xfrm>
            <a:off x="9127959" y="5099327"/>
            <a:ext cx="2430378" cy="1091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Feature-Packed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6D6EA3B-EBB5-44A4-AA2C-27744A3B8F8D}"/>
              </a:ext>
            </a:extLst>
          </p:cNvPr>
          <p:cNvSpPr txBox="1">
            <a:spLocks/>
          </p:cNvSpPr>
          <p:nvPr/>
        </p:nvSpPr>
        <p:spPr>
          <a:xfrm>
            <a:off x="-372979" y="5841555"/>
            <a:ext cx="12191999" cy="1091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ctr">
              <a:buNone/>
            </a:pPr>
            <a:r>
              <a:rPr 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https://github.com/Arcturus314/cansat2017</a:t>
            </a:r>
          </a:p>
        </p:txBody>
      </p:sp>
    </p:spTree>
    <p:extLst>
      <p:ext uri="{BB962C8B-B14F-4D97-AF65-F5344CB8AC3E}">
        <p14:creationId xmlns:p14="http://schemas.microsoft.com/office/powerpoint/2010/main" val="320809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/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/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2" name="Freeform: Shape 11">
            <a:extLst/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297762" cy="6858000"/>
          </a:xfrm>
          <a:custGeom>
            <a:avLst/>
            <a:gdLst>
              <a:gd name="connsiteX0" fmla="*/ 5297762 w 5297762"/>
              <a:gd name="connsiteY0" fmla="*/ 0 h 6858000"/>
              <a:gd name="connsiteX1" fmla="*/ 4654296 w 5297762"/>
              <a:gd name="connsiteY1" fmla="*/ 0 h 6858000"/>
              <a:gd name="connsiteX2" fmla="*/ 4470448 w 5297762"/>
              <a:gd name="connsiteY2" fmla="*/ 0 h 6858000"/>
              <a:gd name="connsiteX3" fmla="*/ 0 w 5297762"/>
              <a:gd name="connsiteY3" fmla="*/ 0 h 6858000"/>
              <a:gd name="connsiteX4" fmla="*/ 0 w 5297762"/>
              <a:gd name="connsiteY4" fmla="*/ 70650 h 6858000"/>
              <a:gd name="connsiteX5" fmla="*/ 13678 w 5297762"/>
              <a:gd name="connsiteY5" fmla="*/ 155673 h 6858000"/>
              <a:gd name="connsiteX6" fmla="*/ 37547 w 5297762"/>
              <a:gd name="connsiteY6" fmla="*/ 310664 h 6858000"/>
              <a:gd name="connsiteX7" fmla="*/ 60911 w 5297762"/>
              <a:gd name="connsiteY7" fmla="*/ 466340 h 6858000"/>
              <a:gd name="connsiteX8" fmla="*/ 80914 w 5297762"/>
              <a:gd name="connsiteY8" fmla="*/ 622703 h 6858000"/>
              <a:gd name="connsiteX9" fmla="*/ 101085 w 5297762"/>
              <a:gd name="connsiteY9" fmla="*/ 778379 h 6858000"/>
              <a:gd name="connsiteX10" fmla="*/ 119911 w 5297762"/>
              <a:gd name="connsiteY10" fmla="*/ 934742 h 6858000"/>
              <a:gd name="connsiteX11" fmla="*/ 136047 w 5297762"/>
              <a:gd name="connsiteY11" fmla="*/ 1089047 h 6858000"/>
              <a:gd name="connsiteX12" fmla="*/ 151343 w 5297762"/>
              <a:gd name="connsiteY12" fmla="*/ 1245409 h 6858000"/>
              <a:gd name="connsiteX13" fmla="*/ 165295 w 5297762"/>
              <a:gd name="connsiteY13" fmla="*/ 1401086 h 6858000"/>
              <a:gd name="connsiteX14" fmla="*/ 177397 w 5297762"/>
              <a:gd name="connsiteY14" fmla="*/ 1554019 h 6858000"/>
              <a:gd name="connsiteX15" fmla="*/ 189500 w 5297762"/>
              <a:gd name="connsiteY15" fmla="*/ 1709010 h 6858000"/>
              <a:gd name="connsiteX16" fmla="*/ 199585 w 5297762"/>
              <a:gd name="connsiteY16" fmla="*/ 1861943 h 6858000"/>
              <a:gd name="connsiteX17" fmla="*/ 207485 w 5297762"/>
              <a:gd name="connsiteY17" fmla="*/ 2014877 h 6858000"/>
              <a:gd name="connsiteX18" fmla="*/ 215722 w 5297762"/>
              <a:gd name="connsiteY18" fmla="*/ 2167124 h 6858000"/>
              <a:gd name="connsiteX19" fmla="*/ 222613 w 5297762"/>
              <a:gd name="connsiteY19" fmla="*/ 2318000 h 6858000"/>
              <a:gd name="connsiteX20" fmla="*/ 227488 w 5297762"/>
              <a:gd name="connsiteY20" fmla="*/ 2467505 h 6858000"/>
              <a:gd name="connsiteX21" fmla="*/ 231690 w 5297762"/>
              <a:gd name="connsiteY21" fmla="*/ 2617009 h 6858000"/>
              <a:gd name="connsiteX22" fmla="*/ 235724 w 5297762"/>
              <a:gd name="connsiteY22" fmla="*/ 2765142 h 6858000"/>
              <a:gd name="connsiteX23" fmla="*/ 237573 w 5297762"/>
              <a:gd name="connsiteY23" fmla="*/ 2911217 h 6858000"/>
              <a:gd name="connsiteX24" fmla="*/ 239590 w 5297762"/>
              <a:gd name="connsiteY24" fmla="*/ 3057293 h 6858000"/>
              <a:gd name="connsiteX25" fmla="*/ 240599 w 5297762"/>
              <a:gd name="connsiteY25" fmla="*/ 3201311 h 6858000"/>
              <a:gd name="connsiteX26" fmla="*/ 239590 w 5297762"/>
              <a:gd name="connsiteY26" fmla="*/ 3343957 h 6858000"/>
              <a:gd name="connsiteX27" fmla="*/ 239590 w 5297762"/>
              <a:gd name="connsiteY27" fmla="*/ 3485232 h 6858000"/>
              <a:gd name="connsiteX28" fmla="*/ 237573 w 5297762"/>
              <a:gd name="connsiteY28" fmla="*/ 3625135 h 6858000"/>
              <a:gd name="connsiteX29" fmla="*/ 234548 w 5297762"/>
              <a:gd name="connsiteY29" fmla="*/ 3762295 h 6858000"/>
              <a:gd name="connsiteX30" fmla="*/ 231690 w 5297762"/>
              <a:gd name="connsiteY30" fmla="*/ 3898083 h 6858000"/>
              <a:gd name="connsiteX31" fmla="*/ 228496 w 5297762"/>
              <a:gd name="connsiteY31" fmla="*/ 4031129 h 6858000"/>
              <a:gd name="connsiteX32" fmla="*/ 223622 w 5297762"/>
              <a:gd name="connsiteY32" fmla="*/ 4163488 h 6858000"/>
              <a:gd name="connsiteX33" fmla="*/ 218411 w 5297762"/>
              <a:gd name="connsiteY33" fmla="*/ 4293789 h 6858000"/>
              <a:gd name="connsiteX34" fmla="*/ 213705 w 5297762"/>
              <a:gd name="connsiteY34" fmla="*/ 4421348 h 6858000"/>
              <a:gd name="connsiteX35" fmla="*/ 200425 w 5297762"/>
              <a:gd name="connsiteY35" fmla="*/ 4670294 h 6858000"/>
              <a:gd name="connsiteX36" fmla="*/ 186306 w 5297762"/>
              <a:gd name="connsiteY36" fmla="*/ 4908952 h 6858000"/>
              <a:gd name="connsiteX37" fmla="*/ 171514 w 5297762"/>
              <a:gd name="connsiteY37" fmla="*/ 5138009 h 6858000"/>
              <a:gd name="connsiteX38" fmla="*/ 155209 w 5297762"/>
              <a:gd name="connsiteY38" fmla="*/ 5354722 h 6858000"/>
              <a:gd name="connsiteX39" fmla="*/ 138232 w 5297762"/>
              <a:gd name="connsiteY39" fmla="*/ 5561834 h 6858000"/>
              <a:gd name="connsiteX40" fmla="*/ 119911 w 5297762"/>
              <a:gd name="connsiteY40" fmla="*/ 5753858 h 6858000"/>
              <a:gd name="connsiteX41" fmla="*/ 101925 w 5297762"/>
              <a:gd name="connsiteY41" fmla="*/ 5934223 h 6858000"/>
              <a:gd name="connsiteX42" fmla="*/ 83940 w 5297762"/>
              <a:gd name="connsiteY42" fmla="*/ 6100187 h 6858000"/>
              <a:gd name="connsiteX43" fmla="*/ 66963 w 5297762"/>
              <a:gd name="connsiteY43" fmla="*/ 6252434 h 6858000"/>
              <a:gd name="connsiteX44" fmla="*/ 50826 w 5297762"/>
              <a:gd name="connsiteY44" fmla="*/ 6387537 h 6858000"/>
              <a:gd name="connsiteX45" fmla="*/ 35530 w 5297762"/>
              <a:gd name="connsiteY45" fmla="*/ 6509609 h 6858000"/>
              <a:gd name="connsiteX46" fmla="*/ 22755 w 5297762"/>
              <a:gd name="connsiteY46" fmla="*/ 6612479 h 6858000"/>
              <a:gd name="connsiteX47" fmla="*/ 10653 w 5297762"/>
              <a:gd name="connsiteY47" fmla="*/ 6698890 h 6858000"/>
              <a:gd name="connsiteX48" fmla="*/ 0 w 5297762"/>
              <a:gd name="connsiteY48" fmla="*/ 6771890 h 6858000"/>
              <a:gd name="connsiteX49" fmla="*/ 0 w 5297762"/>
              <a:gd name="connsiteY49" fmla="*/ 6858000 h 6858000"/>
              <a:gd name="connsiteX50" fmla="*/ 4470448 w 5297762"/>
              <a:gd name="connsiteY50" fmla="*/ 6858000 h 6858000"/>
              <a:gd name="connsiteX51" fmla="*/ 4654296 w 5297762"/>
              <a:gd name="connsiteY51" fmla="*/ 6858000 h 6858000"/>
              <a:gd name="connsiteX52" fmla="*/ 5297762 w 5297762"/>
              <a:gd name="connsiteY5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5297762" h="6858000">
                <a:moveTo>
                  <a:pt x="5297762" y="0"/>
                </a:moveTo>
                <a:lnTo>
                  <a:pt x="4654296" y="0"/>
                </a:lnTo>
                <a:lnTo>
                  <a:pt x="4470448" y="0"/>
                </a:lnTo>
                <a:lnTo>
                  <a:pt x="0" y="0"/>
                </a:lnTo>
                <a:lnTo>
                  <a:pt x="0" y="70650"/>
                </a:lnTo>
                <a:lnTo>
                  <a:pt x="13678" y="155673"/>
                </a:lnTo>
                <a:lnTo>
                  <a:pt x="37547" y="310664"/>
                </a:lnTo>
                <a:lnTo>
                  <a:pt x="60911" y="466340"/>
                </a:lnTo>
                <a:lnTo>
                  <a:pt x="80914" y="622703"/>
                </a:lnTo>
                <a:lnTo>
                  <a:pt x="101085" y="778379"/>
                </a:lnTo>
                <a:lnTo>
                  <a:pt x="119911" y="934742"/>
                </a:lnTo>
                <a:lnTo>
                  <a:pt x="136047" y="1089047"/>
                </a:lnTo>
                <a:lnTo>
                  <a:pt x="151343" y="1245409"/>
                </a:lnTo>
                <a:lnTo>
                  <a:pt x="165295" y="1401086"/>
                </a:lnTo>
                <a:lnTo>
                  <a:pt x="177397" y="1554019"/>
                </a:lnTo>
                <a:lnTo>
                  <a:pt x="189500" y="1709010"/>
                </a:lnTo>
                <a:lnTo>
                  <a:pt x="199585" y="1861943"/>
                </a:lnTo>
                <a:lnTo>
                  <a:pt x="207485" y="2014877"/>
                </a:lnTo>
                <a:lnTo>
                  <a:pt x="215722" y="2167124"/>
                </a:lnTo>
                <a:lnTo>
                  <a:pt x="222613" y="2318000"/>
                </a:lnTo>
                <a:lnTo>
                  <a:pt x="227488" y="2467505"/>
                </a:lnTo>
                <a:lnTo>
                  <a:pt x="231690" y="2617009"/>
                </a:lnTo>
                <a:lnTo>
                  <a:pt x="235724" y="2765142"/>
                </a:lnTo>
                <a:lnTo>
                  <a:pt x="237573" y="2911217"/>
                </a:lnTo>
                <a:lnTo>
                  <a:pt x="239590" y="3057293"/>
                </a:lnTo>
                <a:lnTo>
                  <a:pt x="240599" y="3201311"/>
                </a:lnTo>
                <a:lnTo>
                  <a:pt x="239590" y="3343957"/>
                </a:lnTo>
                <a:lnTo>
                  <a:pt x="239590" y="3485232"/>
                </a:lnTo>
                <a:lnTo>
                  <a:pt x="237573" y="3625135"/>
                </a:lnTo>
                <a:lnTo>
                  <a:pt x="234548" y="3762295"/>
                </a:lnTo>
                <a:lnTo>
                  <a:pt x="231690" y="3898083"/>
                </a:lnTo>
                <a:lnTo>
                  <a:pt x="228496" y="4031129"/>
                </a:lnTo>
                <a:lnTo>
                  <a:pt x="223622" y="4163488"/>
                </a:lnTo>
                <a:lnTo>
                  <a:pt x="218411" y="4293789"/>
                </a:lnTo>
                <a:lnTo>
                  <a:pt x="213705" y="4421348"/>
                </a:lnTo>
                <a:lnTo>
                  <a:pt x="200425" y="4670294"/>
                </a:lnTo>
                <a:lnTo>
                  <a:pt x="186306" y="4908952"/>
                </a:lnTo>
                <a:lnTo>
                  <a:pt x="171514" y="5138009"/>
                </a:lnTo>
                <a:lnTo>
                  <a:pt x="155209" y="5354722"/>
                </a:lnTo>
                <a:lnTo>
                  <a:pt x="138232" y="5561834"/>
                </a:lnTo>
                <a:lnTo>
                  <a:pt x="119911" y="5753858"/>
                </a:lnTo>
                <a:lnTo>
                  <a:pt x="101925" y="5934223"/>
                </a:lnTo>
                <a:lnTo>
                  <a:pt x="83940" y="6100187"/>
                </a:lnTo>
                <a:lnTo>
                  <a:pt x="66963" y="6252434"/>
                </a:lnTo>
                <a:lnTo>
                  <a:pt x="50826" y="6387537"/>
                </a:lnTo>
                <a:lnTo>
                  <a:pt x="35530" y="6509609"/>
                </a:lnTo>
                <a:lnTo>
                  <a:pt x="22755" y="6612479"/>
                </a:lnTo>
                <a:lnTo>
                  <a:pt x="10653" y="6698890"/>
                </a:lnTo>
                <a:lnTo>
                  <a:pt x="0" y="6771890"/>
                </a:lnTo>
                <a:lnTo>
                  <a:pt x="0" y="6858000"/>
                </a:lnTo>
                <a:lnTo>
                  <a:pt x="4470448" y="6858000"/>
                </a:lnTo>
                <a:lnTo>
                  <a:pt x="4654296" y="6858000"/>
                </a:lnTo>
                <a:lnTo>
                  <a:pt x="5297762" y="6858000"/>
                </a:lnTo>
                <a:close/>
              </a:path>
            </a:pathLst>
          </a:custGeom>
          <a:solidFill>
            <a:schemeClr val="bg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5D02D4-3659-480D-BA12-530130D24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086" y="-91829"/>
            <a:ext cx="3834204" cy="1820123"/>
          </a:xfrm>
        </p:spPr>
        <p:txBody>
          <a:bodyPr anchor="ctr">
            <a:normAutofit/>
          </a:bodyPr>
          <a:lstStyle/>
          <a:p>
            <a:r>
              <a:rPr lang="en-US" sz="4800" dirty="0"/>
              <a:t>Base station</a:t>
            </a:r>
          </a:p>
        </p:txBody>
      </p:sp>
      <p:pic>
        <p:nvPicPr>
          <p:cNvPr id="7" name="Picture 6" descr="A close up of a sign&#10;&#10;Description generated with high confidence">
            <a:extLst>
              <a:ext uri="{FF2B5EF4-FFF2-40B4-BE49-F238E27FC236}">
                <a16:creationId xmlns:a16="http://schemas.microsoft.com/office/drawing/2014/main" id="{5DFDF746-30A3-45DF-8FEA-A266786448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260" y="621478"/>
            <a:ext cx="3104971" cy="561325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5" name="Picture 14" descr="A picture containing photo, small&#10;&#10;Description generated with high confidence">
            <a:extLst>
              <a:ext uri="{FF2B5EF4-FFF2-40B4-BE49-F238E27FC236}">
                <a16:creationId xmlns:a16="http://schemas.microsoft.com/office/drawing/2014/main" id="{68B38772-407C-45FA-A44C-8F0EBF22B1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3132" y="1636465"/>
            <a:ext cx="5926112" cy="3531417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37DD74F5-D5E9-4E3A-B576-9846CF17CC8B}"/>
              </a:ext>
            </a:extLst>
          </p:cNvPr>
          <p:cNvSpPr txBox="1">
            <a:spLocks/>
          </p:cNvSpPr>
          <p:nvPr/>
        </p:nvSpPr>
        <p:spPr>
          <a:xfrm>
            <a:off x="5424954" y="5136676"/>
            <a:ext cx="3104043" cy="1091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Java / JavaFX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74E05EE-024C-44A6-B35A-99A23BA9ACE9}"/>
              </a:ext>
            </a:extLst>
          </p:cNvPr>
          <p:cNvSpPr txBox="1">
            <a:spLocks/>
          </p:cNvSpPr>
          <p:nvPr/>
        </p:nvSpPr>
        <p:spPr>
          <a:xfrm>
            <a:off x="7328215" y="5134082"/>
            <a:ext cx="2655947" cy="1091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Real-Time Graphing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DE45C3A-92CC-4A74-A1FE-4DDEA2B4476A}"/>
              </a:ext>
            </a:extLst>
          </p:cNvPr>
          <p:cNvSpPr txBox="1">
            <a:spLocks/>
          </p:cNvSpPr>
          <p:nvPr/>
        </p:nvSpPr>
        <p:spPr>
          <a:xfrm>
            <a:off x="9830724" y="5134082"/>
            <a:ext cx="2061121" cy="1091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CanSat Control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54C28B26-7E05-4B32-AC9B-50A2332D223C}"/>
              </a:ext>
            </a:extLst>
          </p:cNvPr>
          <p:cNvSpPr txBox="1">
            <a:spLocks/>
          </p:cNvSpPr>
          <p:nvPr/>
        </p:nvSpPr>
        <p:spPr>
          <a:xfrm>
            <a:off x="5598985" y="5841555"/>
            <a:ext cx="6220035" cy="1091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ctr">
              <a:buNone/>
            </a:pPr>
            <a:r>
              <a:rPr 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https://github.com/Arcturus314/cansat2017</a:t>
            </a:r>
          </a:p>
        </p:txBody>
      </p:sp>
    </p:spTree>
    <p:extLst>
      <p:ext uri="{BB962C8B-B14F-4D97-AF65-F5344CB8AC3E}">
        <p14:creationId xmlns:p14="http://schemas.microsoft.com/office/powerpoint/2010/main" val="30477936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tf00001238</Template>
  <TotalTime>145</TotalTime>
  <Words>213</Words>
  <Application>Microsoft Office PowerPoint</Application>
  <PresentationFormat>Widescreen</PresentationFormat>
  <Paragraphs>77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Celestial</vt:lpstr>
      <vt:lpstr>PowerPoint Presentation</vt:lpstr>
      <vt:lpstr>Our team</vt:lpstr>
      <vt:lpstr>Mission objectives</vt:lpstr>
      <vt:lpstr>PowerPoint Presentation</vt:lpstr>
      <vt:lpstr>Motion tracking</vt:lpstr>
      <vt:lpstr>outreach</vt:lpstr>
      <vt:lpstr>Fin</vt:lpstr>
      <vt:lpstr>CANSAT PROGRAMMING</vt:lpstr>
      <vt:lpstr>Base station</vt:lpstr>
      <vt:lpstr>Prototype cansat</vt:lpstr>
      <vt:lpstr>Final cansat</vt:lpstr>
      <vt:lpstr>Outer shell</vt:lpstr>
      <vt:lpstr>Radio</vt:lpstr>
      <vt:lpstr>Expansion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kaveh pezeshki</dc:creator>
  <cp:lastModifiedBy>kaveh pezeshki</cp:lastModifiedBy>
  <cp:revision>29</cp:revision>
  <dcterms:created xsi:type="dcterms:W3CDTF">2017-06-27T04:29:30Z</dcterms:created>
  <dcterms:modified xsi:type="dcterms:W3CDTF">2017-06-27T17:50:05Z</dcterms:modified>
</cp:coreProperties>
</file>

<file path=docProps/thumbnail.jpeg>
</file>